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handoutMasterIdLst>
    <p:handoutMasterId r:id="rId21"/>
  </p:handoutMasterIdLst>
  <p:sldIdLst>
    <p:sldId id="256" r:id="rId2"/>
    <p:sldId id="257" r:id="rId3"/>
    <p:sldId id="258" r:id="rId4"/>
    <p:sldId id="269" r:id="rId5"/>
    <p:sldId id="259" r:id="rId6"/>
    <p:sldId id="260" r:id="rId7"/>
    <p:sldId id="261" r:id="rId8"/>
    <p:sldId id="264" r:id="rId9"/>
    <p:sldId id="267" r:id="rId10"/>
    <p:sldId id="275" r:id="rId11"/>
    <p:sldId id="265" r:id="rId12"/>
    <p:sldId id="277" r:id="rId13"/>
    <p:sldId id="274" r:id="rId14"/>
    <p:sldId id="266" r:id="rId15"/>
    <p:sldId id="268" r:id="rId16"/>
    <p:sldId id="271" r:id="rId17"/>
    <p:sldId id="276" r:id="rId18"/>
    <p:sldId id="273" r:id="rId19"/>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lvl1pPr>
    <a:lvl2pPr marL="0" marR="0" indent="3429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lvl2pPr>
    <a:lvl3pPr marL="0" marR="0" indent="6858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lvl3pPr>
    <a:lvl4pPr marL="0" marR="0" indent="10287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lvl4pPr>
    <a:lvl5pPr marL="0" marR="0" indent="13716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lvl5pPr>
    <a:lvl6pPr marL="0" marR="0" indent="17145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lvl6pPr>
    <a:lvl7pPr marL="0" marR="0" indent="20574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lvl7pPr>
    <a:lvl8pPr marL="0" marR="0" indent="24003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lvl8pPr>
    <a:lvl9pPr marL="0" marR="0" indent="27432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lvl9pPr>
  </p:defaultTextStyle>
  <p:extLst>
    <p:ext uri="{EFAFB233-063F-42B5-8137-9DF3F51BA10A}">
      <p15:sldGuideLst xmlns:p15="http://schemas.microsoft.com/office/powerpoint/2012/main">
        <p15:guide id="1" orient="horz" pos="4320">
          <p15:clr>
            <a:srgbClr val="A4A3A4"/>
          </p15:clr>
        </p15:guide>
        <p15:guide id="2" pos="7680">
          <p15:clr>
            <a:srgbClr val="A4A3A4"/>
          </p15:clr>
        </p15:guide>
        <p15:guide id="3" orient="horz" pos="44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a:font>
          <a:latin typeface="Helvetica Light"/>
          <a:ea typeface="Helvetica Light"/>
          <a:cs typeface="Helvetica Light"/>
        </a:font>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a:tcStyle>
        <a:tcBdr/>
        <a:fill>
          <a:solidFill>
            <a:srgbClr val="797A7C">
              <a:alpha val="30000"/>
            </a:srgbClr>
          </a:solidFill>
        </a:fill>
      </a:tcStyle>
    </a:band2H>
    <a:firstCol>
      <a:tcTxStyle>
        <a:font>
          <a:latin typeface="Helvetica Light"/>
          <a:ea typeface="Helvetica Light"/>
          <a:cs typeface="Helvetica Light"/>
        </a:font>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F5F0C"/>
          </a:solidFill>
        </a:fill>
      </a:tcStyle>
    </a:firstCol>
    <a:lastRow>
      <a:tcTxStyle>
        <a:font>
          <a:latin typeface="Helvetica Light"/>
          <a:ea typeface="Helvetica Light"/>
          <a:cs typeface="Helvetica Light"/>
        </a:font>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lastRow>
    <a:firstRow>
      <a:tcTxStyle>
        <a:font>
          <a:latin typeface="Helvetica Light"/>
          <a:ea typeface="Helvetica Light"/>
          <a:cs typeface="Helvetica Light"/>
        </a:font>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firstRow>
  </a:tblStyle>
  <a:tblStyle styleId="{C7B018BB-80A7-4F77-B60F-C8B233D01FF8}" styleName="">
    <a:tblBg/>
    <a:wholeTbl>
      <a:tcTxStyle>
        <a:font>
          <a:latin typeface="Helvetica Light"/>
          <a:ea typeface="Helvetica Light"/>
          <a:cs typeface="Helvetica Light"/>
        </a:font>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wholeTbl>
    <a:band2H>
      <a:tcTxStyle/>
      <a:tcStyle>
        <a:tcBdr/>
        <a:fill>
          <a:solidFill>
            <a:srgbClr val="87CED4">
              <a:alpha val="20000"/>
            </a:srgbClr>
          </a:solidFill>
        </a:fill>
      </a:tcStyle>
    </a:band2H>
    <a:firstCol>
      <a:tcTxStyle>
        <a:font>
          <a:latin typeface="Helvetica Light"/>
          <a:ea typeface="Helvetica Light"/>
          <a:cs typeface="Helvetica Light"/>
        </a:font>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398CCE"/>
          </a:solidFill>
        </a:fill>
      </a:tcStyle>
    </a:firstCol>
    <a:lastRow>
      <a:tcTxStyle>
        <a:font>
          <a:latin typeface="Helvetica Light"/>
          <a:ea typeface="Helvetica Light"/>
          <a:cs typeface="Helvetica Light"/>
        </a:font>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lastRow>
    <a:firstRow>
      <a:tcTxStyle>
        <a:font>
          <a:latin typeface="Helvetica Light"/>
          <a:ea typeface="Helvetica Light"/>
          <a:cs typeface="Helvetica Light"/>
        </a:font>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0365C0"/>
          </a:solidFill>
        </a:fill>
      </a:tcStyle>
    </a:firstRow>
  </a:tblStyle>
  <a:tblStyle styleId="{EEE7283C-3CF3-47DC-8721-378D4A62B228}" styleName="">
    <a:tblBg/>
    <a:wholeTbl>
      <a:tcTxStyle>
        <a:font>
          <a:latin typeface="Helvetica Light"/>
          <a:ea typeface="Helvetica Light"/>
          <a:cs typeface="Helvetica Light"/>
        </a:font>
        <a:srgbClr val="FFFFFF"/>
      </a:tcTxStyle>
      <a:tcStyle>
        <a:tcBdr>
          <a:left>
            <a:ln w="12700" cap="flat">
              <a:noFill/>
              <a:miter lim="400000"/>
            </a:ln>
          </a:left>
          <a:right>
            <a:ln w="12700" cap="flat">
              <a:noFill/>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noFill/>
              <a:miter lim="400000"/>
            </a:ln>
          </a:insideV>
        </a:tcBdr>
        <a:fill>
          <a:noFill/>
        </a:fill>
      </a:tcStyle>
    </a:wholeTbl>
    <a:band2H>
      <a:tcTxStyle/>
      <a:tcStyle>
        <a:tcBdr/>
        <a:fill>
          <a:solidFill>
            <a:srgbClr val="5DC123">
              <a:alpha val="19000"/>
            </a:srgbClr>
          </a:solidFill>
        </a:fill>
      </a:tcStyle>
    </a:band2H>
    <a:firstCol>
      <a:tcTxStyle>
        <a:font>
          <a:latin typeface="Helvetica Light"/>
          <a:ea typeface="Helvetica Light"/>
          <a:cs typeface="Helvetica Light"/>
        </a:font>
        <a:srgbClr val="FFFFFF"/>
      </a:tcTxStyle>
      <a:tcStyle>
        <a:tcBdr>
          <a:left>
            <a:ln w="12700" cap="flat">
              <a:solidFill>
                <a:srgbClr val="FFFFFF"/>
              </a:solidFill>
              <a:prstDash val="solid"/>
              <a:miter lim="400000"/>
            </a:ln>
          </a:left>
          <a:right>
            <a:ln w="25400" cap="flat">
              <a:solidFill>
                <a:srgbClr val="CBCBCB"/>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2"/>
          </a:solidFill>
        </a:fill>
      </a:tcStyle>
    </a:firstCol>
    <a:lastRow>
      <a:tcTxStyle>
        <a:font>
          <a:latin typeface="Helvetica Light"/>
          <a:ea typeface="Helvetica Light"/>
          <a:cs typeface="Helvetica Light"/>
        </a:font>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lastRow>
    <a:firstRow>
      <a:tcTxStyle>
        <a:font>
          <a:latin typeface="Helvetica Light"/>
          <a:ea typeface="Helvetica Light"/>
          <a:cs typeface="Helvetica Light"/>
        </a:font>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firstRow>
  </a:tblStyle>
  <a:tblStyle styleId="{CF821DB8-F4EB-4A41-A1BA-3FCAFE7338EE}" styleName="">
    <a:tblBg/>
    <a:wholeTbl>
      <a:tcTxStyle>
        <a:font>
          <a:latin typeface="Helvetica Light"/>
          <a:ea typeface="Helvetica Light"/>
          <a:cs typeface="Helvetica Light"/>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a:tcStyle>
        <a:tcBdr/>
        <a:fill>
          <a:solidFill>
            <a:srgbClr val="797A7C">
              <a:alpha val="30000"/>
            </a:srgbClr>
          </a:solidFill>
        </a:fill>
      </a:tcStyle>
    </a:band2H>
    <a:firstCo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Col>
    <a:lastRow>
      <a:tcTxStyle>
        <a:font>
          <a:latin typeface="Helvetica Light"/>
          <a:ea typeface="Helvetica Light"/>
          <a:cs typeface="Helvetica Light"/>
        </a:font>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noFill/>
        </a:fill>
      </a:tcStyle>
    </a:lastRow>
    <a:fir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FFFFFF"/>
              </a:solidFill>
              <a:prstDash val="solid"/>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Row>
  </a:tblStyle>
  <a:tblStyle styleId="{33BA23B1-9221-436E-865A-0063620EA4FD}" styleName="">
    <a:tblBg/>
    <a:wholeTbl>
      <a:tcTxStyle>
        <a:font>
          <a:latin typeface="Helvetica Light"/>
          <a:ea typeface="Helvetica Light"/>
          <a:cs typeface="Helvetica Light"/>
        </a:font>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noFill/>
        </a:fill>
      </a:tcStyle>
    </a:wholeTbl>
    <a:band2H>
      <a:tcTxStyle/>
      <a:tcStyle>
        <a:tcBdr/>
        <a:fill>
          <a:solidFill>
            <a:srgbClr val="797A7C">
              <a:alpha val="30000"/>
            </a:srgbClr>
          </a:solidFill>
        </a:fill>
      </a:tcStyle>
    </a:band2H>
    <a:firstCol>
      <a:tcTxStyle>
        <a:font>
          <a:latin typeface="Helvetica Light"/>
          <a:ea typeface="Helvetica Light"/>
          <a:cs typeface="Helvetica Light"/>
        </a:font>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solidFill>
            <a:srgbClr val="545761"/>
          </a:solidFill>
        </a:fill>
      </a:tcStyle>
    </a:firstCol>
    <a:lastRow>
      <a:tcTxStyle>
        <a:font>
          <a:latin typeface="Helvetica Light"/>
          <a:ea typeface="Helvetica Light"/>
          <a:cs typeface="Helvetica Light"/>
        </a:font>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noFill/>
              <a:miter lim="400000"/>
            </a:ln>
          </a:insideH>
          <a:insideV>
            <a:ln w="12700" cap="flat">
              <a:noFill/>
              <a:miter lim="400000"/>
            </a:ln>
          </a:insideV>
        </a:tcBdr>
        <a:fill>
          <a:solidFill>
            <a:srgbClr val="777C83"/>
          </a:solidFill>
        </a:fill>
      </a:tcStyle>
    </a:lastRow>
    <a:firstRow>
      <a:tcTxStyle>
        <a:font>
          <a:latin typeface="Helvetica Light"/>
          <a:ea typeface="Helvetica Light"/>
          <a:cs typeface="Helvetica Light"/>
        </a:font>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777C83"/>
          </a:solidFill>
        </a:fill>
      </a:tcStyle>
    </a:firstRow>
  </a:tblStyle>
  <a:tblStyle styleId="{2708684C-4D16-4618-839F-0558EEFCDFE6}" styleName="">
    <a:tblBg/>
    <a:wholeTbl>
      <a:tcTxStyle>
        <a:font>
          <a:latin typeface="Helvetica Light"/>
          <a:ea typeface="Helvetica Light"/>
          <a:cs typeface="Helvetica Light"/>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a:tcStyle>
        <a:tcBdr/>
        <a:fill>
          <a:solidFill>
            <a:srgbClr val="797A7C">
              <a:alpha val="30000"/>
            </a:srgbClr>
          </a:solidFill>
        </a:fill>
      </a:tcStyle>
    </a:band2H>
    <a:firstCol>
      <a:tcTxStyle b="on">
        <a:font>
          <a:latin typeface="Helvetica"/>
          <a:ea typeface="Helvetica"/>
          <a:cs typeface="Helvetica"/>
        </a:font>
        <a:srgbClr val="FFFFFF"/>
      </a:tcTxStyle>
      <a:tcStyle>
        <a:tcBdr>
          <a:left>
            <a:ln w="12700" cap="flat">
              <a:noFill/>
              <a:miter lim="400000"/>
            </a:ln>
          </a:left>
          <a:right>
            <a:ln w="12700" cap="flat">
              <a:solidFill>
                <a:srgbClr val="FFFFFF"/>
              </a:solidFill>
              <a:prstDash val="solid"/>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firstCol>
    <a:lastRow>
      <a:tcTxStyle b="on">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prstDash val="solid"/>
              <a:miter lim="400000"/>
            </a:ln>
          </a:top>
          <a:bottom>
            <a:ln w="12700" cap="flat">
              <a:noFill/>
              <a:miter lim="400000"/>
            </a:ln>
          </a:bottom>
          <a:insideH>
            <a:ln w="12700" cap="flat">
              <a:noFill/>
              <a:miter lim="400000"/>
            </a:ln>
          </a:insideH>
          <a:insideV>
            <a:ln w="12700" cap="flat">
              <a:solidFill>
                <a:srgbClr val="FFFFFF"/>
              </a:solidFill>
              <a:custDash>
                <a:ds d="200000" sp="200000"/>
              </a:custDash>
              <a:miter lim="400000"/>
            </a:ln>
          </a:insideV>
        </a:tcBdr>
        <a:fill>
          <a:noFill/>
        </a:fill>
      </a:tcStyle>
    </a:lastRow>
    <a:firstRow>
      <a:tcTxStyle b="on">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noFill/>
              <a:miter lim="400000"/>
            </a:ln>
          </a:top>
          <a:bottom>
            <a:ln w="12700" cap="flat">
              <a:solidFill>
                <a:srgbClr val="FFFFFF"/>
              </a:solidFill>
              <a:prstDash val="solid"/>
              <a:miter lim="400000"/>
            </a:ln>
          </a:bottom>
          <a:insideH>
            <a:ln w="12700" cap="flat">
              <a:noFill/>
              <a:miter lim="400000"/>
            </a:ln>
          </a:insideH>
          <a:insideV>
            <a:ln w="12700" cap="flat">
              <a:solidFill>
                <a:srgbClr val="FFFFFF"/>
              </a:solidFill>
              <a:custDash>
                <a:ds d="200000" sp="200000"/>
              </a:custDash>
              <a:miter lim="400000"/>
            </a:ln>
          </a:insideV>
        </a:tcBdr>
        <a:fill>
          <a:noFill/>
        </a:fill>
      </a:tcStyle>
    </a:firstRow>
  </a:tblStyle>
  <a:tblStyle styleId="{8F44A2F1-9E1F-4B54-A3A2-5F16C0AD49E2}" styleName="">
    <a:tblBg/>
    <a:wholeTbl>
      <a:tcTxStyle b="off" i="off">
        <a:fontRef idx="minor">
          <a:srgbClr val="FFFFFF"/>
        </a:fontRef>
        <a:srgbClr val="FFFFFF"/>
      </a:tcTxStyle>
      <a:tcStyle>
        <a:tcBdr>
          <a:left>
            <a:ln w="25400" cap="flat">
              <a:solidFill>
                <a:srgbClr val="FFFFFF"/>
              </a:solidFill>
              <a:prstDash val="solid"/>
              <a:miter lim="400000"/>
            </a:ln>
          </a:left>
          <a:right>
            <a:ln w="25400" cap="flat">
              <a:solidFill>
                <a:srgbClr val="FFFFFF"/>
              </a:solidFill>
              <a:prstDash val="solid"/>
              <a:miter lim="400000"/>
            </a:ln>
          </a:right>
          <a:top>
            <a:ln w="25400" cap="flat">
              <a:solidFill>
                <a:srgbClr val="FFFFFF"/>
              </a:solidFill>
              <a:prstDash val="solid"/>
              <a:miter lim="400000"/>
            </a:ln>
          </a:top>
          <a:bottom>
            <a:ln w="25400" cap="flat">
              <a:solidFill>
                <a:srgbClr val="FFFFFF"/>
              </a:solidFill>
              <a:prstDash val="solid"/>
              <a:miter lim="400000"/>
            </a:ln>
          </a:bottom>
          <a:insideH>
            <a:ln w="25400" cap="flat">
              <a:solidFill>
                <a:srgbClr val="FFFFFF"/>
              </a:solidFill>
              <a:prstDash val="solid"/>
              <a:miter lim="400000"/>
            </a:ln>
          </a:insideH>
          <a:insideV>
            <a:ln w="25400" cap="flat">
              <a:solidFill>
                <a:srgbClr val="FFFFFF"/>
              </a:solidFill>
              <a:prstDash val="solid"/>
              <a:miter lim="400000"/>
            </a:ln>
          </a:insideV>
        </a:tcBdr>
        <a:fill>
          <a:noFill/>
        </a:fill>
      </a:tcStyle>
    </a:wholeTbl>
    <a:band2H>
      <a:tcTxStyle/>
      <a:tcStyle>
        <a:tcBdr/>
        <a:fill>
          <a:solidFill>
            <a:srgbClr val="797A7C">
              <a:alpha val="30000"/>
            </a:srgbClr>
          </a:solidFill>
        </a:fill>
      </a:tcStyle>
    </a:band2H>
    <a:firstCol>
      <a:tcTxStyle b="off" i="off">
        <a:fontRef idx="minor">
          <a:srgbClr val="FFFFFF"/>
        </a:fontRef>
        <a:srgbClr val="FFFFFF"/>
      </a:tcTxStyle>
      <a:tcStyle>
        <a:tcBdr>
          <a:left>
            <a:ln w="25400" cap="flat">
              <a:solidFill>
                <a:srgbClr val="FFFFFF"/>
              </a:solidFill>
              <a:prstDash val="solid"/>
              <a:miter lim="400000"/>
            </a:ln>
          </a:left>
          <a:right>
            <a:ln w="25400" cap="flat">
              <a:solidFill>
                <a:srgbClr val="FFFFFF"/>
              </a:solidFill>
              <a:prstDash val="solid"/>
              <a:miter lim="400000"/>
            </a:ln>
          </a:right>
          <a:top>
            <a:ln w="25400" cap="flat">
              <a:solidFill>
                <a:srgbClr val="FFFFFF"/>
              </a:solidFill>
              <a:prstDash val="solid"/>
              <a:miter lim="400000"/>
            </a:ln>
          </a:top>
          <a:bottom>
            <a:ln w="25400" cap="flat">
              <a:solidFill>
                <a:srgbClr val="FFFFFF"/>
              </a:solidFill>
              <a:prstDash val="solid"/>
              <a:miter lim="400000"/>
            </a:ln>
          </a:bottom>
          <a:insideH>
            <a:ln w="25400" cap="flat">
              <a:solidFill>
                <a:srgbClr val="FFFFFF"/>
              </a:solidFill>
              <a:prstDash val="solid"/>
              <a:miter lim="400000"/>
            </a:ln>
          </a:insideH>
          <a:insideV>
            <a:ln w="25400" cap="flat">
              <a:solidFill>
                <a:srgbClr val="FFFFFF"/>
              </a:solidFill>
              <a:prstDash val="solid"/>
              <a:miter lim="400000"/>
            </a:ln>
          </a:insideV>
        </a:tcBdr>
        <a:fill>
          <a:solidFill>
            <a:srgbClr val="1A610F"/>
          </a:solidFill>
        </a:fill>
      </a:tcStyle>
    </a:firstCol>
    <a:lastRow>
      <a:tcTxStyle b="off" i="off">
        <a:fontRef idx="minor">
          <a:srgbClr val="FFFFFF"/>
        </a:fontRef>
        <a:srgbClr val="FFFFFF"/>
      </a:tcTxStyle>
      <a:tcStyle>
        <a:tcBdr>
          <a:left>
            <a:ln w="25400" cap="flat">
              <a:solidFill>
                <a:srgbClr val="FFFFFF"/>
              </a:solidFill>
              <a:prstDash val="solid"/>
              <a:miter lim="400000"/>
            </a:ln>
          </a:left>
          <a:right>
            <a:ln w="25400" cap="flat">
              <a:solidFill>
                <a:srgbClr val="FFFFFF"/>
              </a:solidFill>
              <a:prstDash val="solid"/>
              <a:miter lim="400000"/>
            </a:ln>
          </a:right>
          <a:top>
            <a:ln w="25400" cap="flat">
              <a:solidFill>
                <a:srgbClr val="FFFFFF"/>
              </a:solidFill>
              <a:prstDash val="solid"/>
              <a:miter lim="400000"/>
            </a:ln>
          </a:top>
          <a:bottom>
            <a:ln w="25400" cap="flat">
              <a:solidFill>
                <a:srgbClr val="FFFFFF"/>
              </a:solidFill>
              <a:prstDash val="solid"/>
              <a:miter lim="400000"/>
            </a:ln>
          </a:bottom>
          <a:insideH>
            <a:ln w="25400" cap="flat">
              <a:solidFill>
                <a:srgbClr val="FFFFFF"/>
              </a:solidFill>
              <a:prstDash val="solid"/>
              <a:miter lim="400000"/>
            </a:ln>
          </a:insideH>
          <a:insideV>
            <a:ln w="25400" cap="flat">
              <a:solidFill>
                <a:srgbClr val="FFFFFF"/>
              </a:solidFill>
              <a:prstDash val="solid"/>
              <a:miter lim="400000"/>
            </a:ln>
          </a:insideV>
        </a:tcBdr>
        <a:fill>
          <a:gradFill>
            <a:gsLst>
              <a:gs pos="0">
                <a:schemeClr val="accent1"/>
              </a:gs>
              <a:gs pos="100000">
                <a:schemeClr val="accent1">
                  <a:hueOff val="321133"/>
                  <a:satOff val="-12043"/>
                  <a:lumOff val="-7113"/>
                </a:schemeClr>
              </a:gs>
            </a:gsLst>
            <a:lin ang="5400000"/>
          </a:gradFill>
        </a:fill>
      </a:tcStyle>
    </a:lastRow>
    <a:firstRow>
      <a:tcTxStyle b="off" i="off">
        <a:fontRef idx="minor">
          <a:srgbClr val="FFFFFF"/>
        </a:fontRef>
        <a:srgbClr val="FFFFFF"/>
      </a:tcTxStyle>
      <a:tcStyle>
        <a:tcBdr>
          <a:left>
            <a:ln w="25400" cap="flat">
              <a:solidFill>
                <a:srgbClr val="FFFFFF"/>
              </a:solidFill>
              <a:prstDash val="solid"/>
              <a:miter lim="400000"/>
            </a:ln>
          </a:left>
          <a:right>
            <a:ln w="25400" cap="flat">
              <a:solidFill>
                <a:srgbClr val="FFFFFF"/>
              </a:solidFill>
              <a:prstDash val="solid"/>
              <a:miter lim="400000"/>
            </a:ln>
          </a:right>
          <a:top>
            <a:ln w="25400" cap="flat">
              <a:solidFill>
                <a:srgbClr val="FFFFFF"/>
              </a:solidFill>
              <a:prstDash val="solid"/>
              <a:miter lim="400000"/>
            </a:ln>
          </a:top>
          <a:bottom>
            <a:ln w="25400" cap="flat">
              <a:solidFill>
                <a:srgbClr val="FFFFFF"/>
              </a:solidFill>
              <a:prstDash val="solid"/>
              <a:miter lim="400000"/>
            </a:ln>
          </a:bottom>
          <a:insideH>
            <a:ln w="25400" cap="flat">
              <a:solidFill>
                <a:srgbClr val="FFFFFF"/>
              </a:solidFill>
              <a:prstDash val="solid"/>
              <a:miter lim="400000"/>
            </a:ln>
          </a:insideH>
          <a:insideV>
            <a:ln w="25400" cap="flat">
              <a:solidFill>
                <a:srgbClr val="FFFFFF"/>
              </a:solidFill>
              <a:prstDash val="solid"/>
              <a:miter lim="400000"/>
            </a:ln>
          </a:insideV>
        </a:tcBdr>
        <a:fill>
          <a:gradFill>
            <a:gsLst>
              <a:gs pos="0">
                <a:schemeClr val="accent1"/>
              </a:gs>
              <a:gs pos="100000">
                <a:schemeClr val="accent1">
                  <a:hueOff val="321133"/>
                  <a:satOff val="-12043"/>
                  <a:lumOff val="-7113"/>
                </a:schemeClr>
              </a:gs>
            </a:gsLst>
            <a:lin ang="5400000"/>
          </a:gra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34" d="100"/>
          <a:sy n="34" d="100"/>
        </p:scale>
        <p:origin x="96" y="444"/>
      </p:cViewPr>
      <p:guideLst>
        <p:guide orient="horz" pos="4320"/>
        <p:guide pos="7680"/>
        <p:guide orient="horz" pos="440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34FC67-583E-634A-B215-F1F30D82D4A1}" type="datetimeFigureOut">
              <a:rPr lang="en-US" smtClean="0"/>
              <a:t>4/10/2017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D84FCF5-72C8-634C-BA7D-37EDB0639504}" type="slidenum">
              <a:rPr lang="en-US" smtClean="0"/>
              <a:t>‹#›</a:t>
            </a:fld>
            <a:endParaRPr lang="en-US"/>
          </a:p>
        </p:txBody>
      </p:sp>
    </p:spTree>
    <p:extLst>
      <p:ext uri="{BB962C8B-B14F-4D97-AF65-F5344CB8AC3E}">
        <p14:creationId xmlns:p14="http://schemas.microsoft.com/office/powerpoint/2010/main" val="40424382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4" name="Shape 134"/>
          <p:cNvSpPr>
            <a:spLocks noGrp="1" noRot="1" noChangeAspect="1"/>
          </p:cNvSpPr>
          <p:nvPr>
            <p:ph type="sldImg"/>
          </p:nvPr>
        </p:nvSpPr>
        <p:spPr>
          <a:xfrm>
            <a:off x="1143000" y="685800"/>
            <a:ext cx="4572000" cy="3429000"/>
          </a:xfrm>
          <a:prstGeom prst="rect">
            <a:avLst/>
          </a:prstGeom>
        </p:spPr>
        <p:txBody>
          <a:bodyPr/>
          <a:lstStyle/>
          <a:p>
            <a:endParaRPr/>
          </a:p>
        </p:txBody>
      </p:sp>
      <p:sp>
        <p:nvSpPr>
          <p:cNvPr id="135" name="Shape 135"/>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4239407400"/>
      </p:ext>
    </p:extLst>
  </p:cSld>
  <p:clrMap bg1="lt1" tx1="dk1" bg2="lt2" tx2="dk2" accent1="accent1" accent2="accent2" accent3="accent3" accent4="accent4" accent5="accent5" accent6="accent6" hlink="hlink" folHlink="folHlink"/>
  <p:hf hdr="0" ftr="0" dt="0"/>
  <p:notesStyle>
    <a:lvl1pPr defTabSz="825500" latinLnBrk="0">
      <a:defRPr sz="3000">
        <a:latin typeface="Lucida Grande"/>
        <a:ea typeface="Lucida Grande"/>
        <a:cs typeface="Lucida Grande"/>
        <a:sym typeface="Lucida Grande"/>
      </a:defRPr>
    </a:lvl1pPr>
    <a:lvl2pPr indent="228600" defTabSz="825500" latinLnBrk="0">
      <a:defRPr sz="3000">
        <a:latin typeface="Lucida Grande"/>
        <a:ea typeface="Lucida Grande"/>
        <a:cs typeface="Lucida Grande"/>
        <a:sym typeface="Lucida Grande"/>
      </a:defRPr>
    </a:lvl2pPr>
    <a:lvl3pPr indent="457200" defTabSz="825500" latinLnBrk="0">
      <a:defRPr sz="3000">
        <a:latin typeface="Lucida Grande"/>
        <a:ea typeface="Lucida Grande"/>
        <a:cs typeface="Lucida Grande"/>
        <a:sym typeface="Lucida Grande"/>
      </a:defRPr>
    </a:lvl3pPr>
    <a:lvl4pPr indent="685800" defTabSz="825500" latinLnBrk="0">
      <a:defRPr sz="3000">
        <a:latin typeface="Lucida Grande"/>
        <a:ea typeface="Lucida Grande"/>
        <a:cs typeface="Lucida Grande"/>
        <a:sym typeface="Lucida Grande"/>
      </a:defRPr>
    </a:lvl4pPr>
    <a:lvl5pPr indent="914400" defTabSz="825500" latinLnBrk="0">
      <a:defRPr sz="3000">
        <a:latin typeface="Lucida Grande"/>
        <a:ea typeface="Lucida Grande"/>
        <a:cs typeface="Lucida Grande"/>
        <a:sym typeface="Lucida Grande"/>
      </a:defRPr>
    </a:lvl5pPr>
    <a:lvl6pPr indent="1143000" defTabSz="825500" latinLnBrk="0">
      <a:defRPr sz="3000">
        <a:latin typeface="Lucida Grande"/>
        <a:ea typeface="Lucida Grande"/>
        <a:cs typeface="Lucida Grande"/>
        <a:sym typeface="Lucida Grande"/>
      </a:defRPr>
    </a:lvl6pPr>
    <a:lvl7pPr indent="1371600" defTabSz="825500" latinLnBrk="0">
      <a:defRPr sz="3000">
        <a:latin typeface="Lucida Grande"/>
        <a:ea typeface="Lucida Grande"/>
        <a:cs typeface="Lucida Grande"/>
        <a:sym typeface="Lucida Grande"/>
      </a:defRPr>
    </a:lvl7pPr>
    <a:lvl8pPr indent="1600200" defTabSz="825500" latinLnBrk="0">
      <a:defRPr sz="3000">
        <a:latin typeface="Lucida Grande"/>
        <a:ea typeface="Lucida Grande"/>
        <a:cs typeface="Lucida Grande"/>
        <a:sym typeface="Lucida Grande"/>
      </a:defRPr>
    </a:lvl8pPr>
    <a:lvl9pPr indent="1828800" defTabSz="825500" latinLnBrk="0">
      <a:defRPr sz="30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Shape 138"/>
          <p:cNvSpPr>
            <a:spLocks noGrp="1" noRot="1" noChangeAspect="1"/>
          </p:cNvSpPr>
          <p:nvPr>
            <p:ph type="sldImg"/>
          </p:nvPr>
        </p:nvSpPr>
        <p:spPr>
          <a:xfrm>
            <a:off x="381000" y="685800"/>
            <a:ext cx="6096000" cy="3429000"/>
          </a:xfrm>
          <a:prstGeom prst="rect">
            <a:avLst/>
          </a:prstGeom>
        </p:spPr>
        <p:txBody>
          <a:bodyPr/>
          <a:lstStyle/>
          <a:p>
            <a:endParaRPr/>
          </a:p>
        </p:txBody>
      </p:sp>
      <p:sp>
        <p:nvSpPr>
          <p:cNvPr id="139" name="Shape 139"/>
          <p:cNvSpPr>
            <a:spLocks noGrp="1"/>
          </p:cNvSpPr>
          <p:nvPr>
            <p:ph type="body" sz="quarter" idx="1"/>
          </p:nvPr>
        </p:nvSpPr>
        <p:spPr>
          <a:prstGeom prst="rect">
            <a:avLst/>
          </a:prstGeom>
        </p:spPr>
        <p:txBody>
          <a:bodyPr/>
          <a:lstStyle>
            <a:lvl1pPr>
              <a:defRPr sz="1800"/>
            </a:lvl1pPr>
          </a:lstStyle>
          <a:p>
            <a:endParaRPr dirty="0"/>
          </a:p>
        </p:txBody>
      </p:sp>
    </p:spTree>
    <p:extLst>
      <p:ext uri="{BB962C8B-B14F-4D97-AF65-F5344CB8AC3E}">
        <p14:creationId xmlns:p14="http://schemas.microsoft.com/office/powerpoint/2010/main" val="774415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Shape 138"/>
          <p:cNvSpPr>
            <a:spLocks noGrp="1" noRot="1" noChangeAspect="1"/>
          </p:cNvSpPr>
          <p:nvPr>
            <p:ph type="sldImg"/>
          </p:nvPr>
        </p:nvSpPr>
        <p:spPr>
          <a:xfrm>
            <a:off x="381000" y="685800"/>
            <a:ext cx="6096000" cy="3429000"/>
          </a:xfrm>
          <a:prstGeom prst="rect">
            <a:avLst/>
          </a:prstGeom>
        </p:spPr>
        <p:txBody>
          <a:bodyPr/>
          <a:lstStyle/>
          <a:p>
            <a:endParaRPr/>
          </a:p>
        </p:txBody>
      </p:sp>
      <p:sp>
        <p:nvSpPr>
          <p:cNvPr id="139" name="Shape 139"/>
          <p:cNvSpPr>
            <a:spLocks noGrp="1"/>
          </p:cNvSpPr>
          <p:nvPr>
            <p:ph type="body" sz="quarter" idx="1"/>
          </p:nvPr>
        </p:nvSpPr>
        <p:spPr>
          <a:prstGeom prst="rect">
            <a:avLst/>
          </a:prstGeom>
        </p:spPr>
        <p:txBody>
          <a:bodyPr/>
          <a:lstStyle>
            <a:lvl1pPr>
              <a:defRPr sz="1800"/>
            </a:lvl1pPr>
          </a:lstStyle>
          <a:p>
            <a:endParaRPr dirty="0"/>
          </a:p>
        </p:txBody>
      </p:sp>
    </p:spTree>
    <p:extLst>
      <p:ext uri="{BB962C8B-B14F-4D97-AF65-F5344CB8AC3E}">
        <p14:creationId xmlns:p14="http://schemas.microsoft.com/office/powerpoint/2010/main" val="12145371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Shape 138"/>
          <p:cNvSpPr>
            <a:spLocks noGrp="1" noRot="1" noChangeAspect="1"/>
          </p:cNvSpPr>
          <p:nvPr>
            <p:ph type="sldImg"/>
          </p:nvPr>
        </p:nvSpPr>
        <p:spPr>
          <a:xfrm>
            <a:off x="381000" y="685800"/>
            <a:ext cx="6096000" cy="3429000"/>
          </a:xfrm>
          <a:prstGeom prst="rect">
            <a:avLst/>
          </a:prstGeom>
        </p:spPr>
        <p:txBody>
          <a:bodyPr/>
          <a:lstStyle/>
          <a:p>
            <a:endParaRPr/>
          </a:p>
        </p:txBody>
      </p:sp>
      <p:sp>
        <p:nvSpPr>
          <p:cNvPr id="139" name="Shape 139"/>
          <p:cNvSpPr>
            <a:spLocks noGrp="1"/>
          </p:cNvSpPr>
          <p:nvPr>
            <p:ph type="body" sz="quarter" idx="1"/>
          </p:nvPr>
        </p:nvSpPr>
        <p:spPr>
          <a:prstGeom prst="rect">
            <a:avLst/>
          </a:prstGeom>
        </p:spPr>
        <p:txBody>
          <a:bodyPr/>
          <a:lstStyle>
            <a:lvl1pPr>
              <a:defRPr sz="1800"/>
            </a:lvl1pPr>
          </a:lstStyle>
          <a:p>
            <a:endParaRPr dirty="0"/>
          </a:p>
        </p:txBody>
      </p:sp>
    </p:spTree>
    <p:extLst>
      <p:ext uri="{BB962C8B-B14F-4D97-AF65-F5344CB8AC3E}">
        <p14:creationId xmlns:p14="http://schemas.microsoft.com/office/powerpoint/2010/main" val="982988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1739900" y="2298700"/>
            <a:ext cx="20904200" cy="4635500"/>
          </a:xfrm>
          <a:prstGeom prst="rect">
            <a:avLst/>
          </a:prstGeom>
        </p:spPr>
        <p:txBody>
          <a:bodyPr anchor="b"/>
          <a:lstStyle/>
          <a:p>
            <a:r>
              <a:t>Title Text</a:t>
            </a:r>
          </a:p>
        </p:txBody>
      </p:sp>
      <p:sp>
        <p:nvSpPr>
          <p:cNvPr id="12" name="Shape 12"/>
          <p:cNvSpPr>
            <a:spLocks noGrp="1"/>
          </p:cNvSpPr>
          <p:nvPr>
            <p:ph type="body" sz="quarter" idx="1"/>
          </p:nvPr>
        </p:nvSpPr>
        <p:spPr>
          <a:xfrm>
            <a:off x="1739900" y="7061200"/>
            <a:ext cx="20904200" cy="1587500"/>
          </a:xfrm>
          <a:prstGeom prst="rect">
            <a:avLst/>
          </a:prstGeom>
        </p:spPr>
        <p:txBody>
          <a:bodyPr anchor="t"/>
          <a:lstStyle>
            <a:lvl1pPr marL="0" indent="0" algn="ctr">
              <a:spcBef>
                <a:spcPts val="0"/>
              </a:spcBef>
              <a:buSzTx/>
              <a:buNone/>
              <a:defRPr sz="4800"/>
            </a:lvl1pPr>
            <a:lvl2pPr marL="0" indent="0" algn="ctr">
              <a:spcBef>
                <a:spcPts val="0"/>
              </a:spcBef>
              <a:buSzTx/>
              <a:buNone/>
              <a:defRPr sz="4800"/>
            </a:lvl2pPr>
            <a:lvl3pPr marL="0" indent="0" algn="ctr">
              <a:spcBef>
                <a:spcPts val="0"/>
              </a:spcBef>
              <a:buSzTx/>
              <a:buNone/>
              <a:defRPr sz="4800"/>
            </a:lvl3pPr>
            <a:lvl4pPr marL="0" indent="0" algn="ctr">
              <a:spcBef>
                <a:spcPts val="0"/>
              </a:spcBef>
              <a:buSzTx/>
              <a:buNone/>
              <a:defRPr sz="4800"/>
            </a:lvl4pPr>
            <a:lvl5pPr marL="0" indent="0" algn="ctr">
              <a:spcBef>
                <a:spcPts val="0"/>
              </a:spcBef>
              <a:buSzTx/>
              <a:buNone/>
              <a:defRPr sz="480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xfrm>
            <a:off x="22912451" y="13093700"/>
            <a:ext cx="479298" cy="471924"/>
          </a:xfrm>
          <a:prstGeom prst="rect">
            <a:avLst/>
          </a:prstGeom>
        </p:spPr>
        <p:txBody>
          <a:bodyPr/>
          <a:lstStyle>
            <a:lvl1pPr>
              <a:defRPr>
                <a:highlight>
                  <a:srgbClr val="000000"/>
                </a:highlight>
              </a:defRPr>
            </a:lvl1pPr>
          </a:lstStyle>
          <a:p>
            <a:fld id="{86CB4B4D-7CA3-9044-876B-883B54F8677D}" type="slidenum">
              <a:rPr lang="en-US" smtClean="0"/>
              <a:pPr/>
              <a:t>‹#›</a:t>
            </a:fld>
            <a:endParaRPr lang="en-US" dirty="0"/>
          </a:p>
        </p:txBody>
      </p:sp>
      <p:sp>
        <p:nvSpPr>
          <p:cNvPr id="2" name="Footer Placeholder 1"/>
          <p:cNvSpPr>
            <a:spLocks noGrp="1"/>
          </p:cNvSpPr>
          <p:nvPr>
            <p:ph type="ftr" sz="quarter" idx="10"/>
          </p:nvPr>
        </p:nvSpPr>
        <p:spPr/>
        <p:txBody>
          <a:bodyPr/>
          <a:lstStyle/>
          <a:p>
            <a:r>
              <a:rPr lang="en-US"/>
              <a:t>Page</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107" name="Shape 107"/>
          <p:cNvSpPr>
            <a:spLocks noGrp="1"/>
          </p:cNvSpPr>
          <p:nvPr>
            <p:ph type="pic" sz="quarter" idx="13"/>
          </p:nvPr>
        </p:nvSpPr>
        <p:spPr>
          <a:xfrm>
            <a:off x="14452600" y="4038600"/>
            <a:ext cx="6200775" cy="8267700"/>
          </a:xfrm>
          <a:prstGeom prst="rect">
            <a:avLst/>
          </a:prstGeom>
          <a:ln w="25400">
            <a:solidFill>
              <a:srgbClr val="FFFFFF"/>
            </a:solidFill>
          </a:ln>
        </p:spPr>
        <p:txBody>
          <a:bodyPr lIns="91439" tIns="45719" rIns="91439" bIns="45719" anchor="t"/>
          <a:lstStyle/>
          <a:p>
            <a:endParaRPr/>
          </a:p>
        </p:txBody>
      </p:sp>
      <p:sp>
        <p:nvSpPr>
          <p:cNvPr id="108" name="Shape 108"/>
          <p:cNvSpPr>
            <a:spLocks noGrp="1"/>
          </p:cNvSpPr>
          <p:nvPr>
            <p:ph type="title"/>
          </p:nvPr>
        </p:nvSpPr>
        <p:spPr>
          <a:prstGeom prst="rect">
            <a:avLst/>
          </a:prstGeom>
        </p:spPr>
        <p:txBody>
          <a:bodyPr/>
          <a:lstStyle/>
          <a:p>
            <a:r>
              <a:t>Title Text</a:t>
            </a:r>
          </a:p>
        </p:txBody>
      </p:sp>
      <p:sp>
        <p:nvSpPr>
          <p:cNvPr id="109" name="Shape 109"/>
          <p:cNvSpPr>
            <a:spLocks noGrp="1"/>
          </p:cNvSpPr>
          <p:nvPr>
            <p:ph type="body" sz="half" idx="1"/>
          </p:nvPr>
        </p:nvSpPr>
        <p:spPr>
          <a:xfrm>
            <a:off x="1739900" y="3898900"/>
            <a:ext cx="10210800" cy="8547100"/>
          </a:xfrm>
          <a:prstGeom prst="rect">
            <a:avLst/>
          </a:prstGeom>
        </p:spPr>
        <p:txBody>
          <a:bodyPr/>
          <a:lstStyle>
            <a:lvl1pPr marL="1016000" indent="-698500">
              <a:spcBef>
                <a:spcPts val="6900"/>
              </a:spcBef>
              <a:defRPr sz="4200"/>
            </a:lvl1pPr>
            <a:lvl2pPr marL="1460500" indent="-698500">
              <a:spcBef>
                <a:spcPts val="6900"/>
              </a:spcBef>
              <a:defRPr sz="4200"/>
            </a:lvl2pPr>
            <a:lvl3pPr marL="1905000" indent="-698500">
              <a:spcBef>
                <a:spcPts val="6900"/>
              </a:spcBef>
              <a:defRPr sz="4200"/>
            </a:lvl3pPr>
            <a:lvl4pPr marL="2349500" indent="-698500">
              <a:spcBef>
                <a:spcPts val="6900"/>
              </a:spcBef>
              <a:defRPr sz="4200"/>
            </a:lvl4pPr>
            <a:lvl5pPr marL="2794000" indent="-698500">
              <a:spcBef>
                <a:spcPts val="6900"/>
              </a:spcBef>
              <a:defRPr sz="4200"/>
            </a:lvl5pPr>
          </a:lstStyle>
          <a:p>
            <a:r>
              <a:t>Body Level One</a:t>
            </a:r>
          </a:p>
          <a:p>
            <a:pPr lvl="1"/>
            <a:r>
              <a:t>Body Level Two</a:t>
            </a:r>
          </a:p>
          <a:p>
            <a:pPr lvl="2"/>
            <a:r>
              <a:t>Body Level Three</a:t>
            </a:r>
          </a:p>
          <a:p>
            <a:pPr lvl="3"/>
            <a:r>
              <a:t>Body Level Four</a:t>
            </a:r>
          </a:p>
          <a:p>
            <a:pPr lvl="4"/>
            <a:r>
              <a:t>Body Level Five</a:t>
            </a:r>
          </a:p>
        </p:txBody>
      </p:sp>
      <p:sp>
        <p:nvSpPr>
          <p:cNvPr id="110" name="Shape 11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itle &amp; Bullets - Left">
    <p:spTree>
      <p:nvGrpSpPr>
        <p:cNvPr id="1" name=""/>
        <p:cNvGrpSpPr/>
        <p:nvPr/>
      </p:nvGrpSpPr>
      <p:grpSpPr>
        <a:xfrm>
          <a:off x="0" y="0"/>
          <a:ext cx="0" cy="0"/>
          <a:chOff x="0" y="0"/>
          <a:chExt cx="0" cy="0"/>
        </a:xfrm>
      </p:grpSpPr>
      <p:sp>
        <p:nvSpPr>
          <p:cNvPr id="117" name="Shape 117"/>
          <p:cNvSpPr>
            <a:spLocks noGrp="1"/>
          </p:cNvSpPr>
          <p:nvPr>
            <p:ph type="title"/>
          </p:nvPr>
        </p:nvSpPr>
        <p:spPr>
          <a:prstGeom prst="rect">
            <a:avLst/>
          </a:prstGeom>
        </p:spPr>
        <p:txBody>
          <a:bodyPr/>
          <a:lstStyle/>
          <a:p>
            <a:r>
              <a:t>Title Text</a:t>
            </a:r>
          </a:p>
        </p:txBody>
      </p:sp>
      <p:sp>
        <p:nvSpPr>
          <p:cNvPr id="118" name="Shape 118"/>
          <p:cNvSpPr>
            <a:spLocks noGrp="1"/>
          </p:cNvSpPr>
          <p:nvPr>
            <p:ph type="body" sz="half" idx="1"/>
          </p:nvPr>
        </p:nvSpPr>
        <p:spPr>
          <a:xfrm>
            <a:off x="1739900" y="3898900"/>
            <a:ext cx="10210800" cy="8547100"/>
          </a:xfrm>
          <a:prstGeom prst="rect">
            <a:avLst/>
          </a:prstGeom>
        </p:spPr>
        <p:txBody>
          <a:bodyPr/>
          <a:lstStyle>
            <a:lvl1pPr marL="1016000" indent="-698500">
              <a:spcBef>
                <a:spcPts val="6900"/>
              </a:spcBef>
              <a:defRPr sz="4200"/>
            </a:lvl1pPr>
            <a:lvl2pPr marL="1460500" indent="-698500">
              <a:spcBef>
                <a:spcPts val="6900"/>
              </a:spcBef>
              <a:defRPr sz="4200"/>
            </a:lvl2pPr>
            <a:lvl3pPr marL="1905000" indent="-698500">
              <a:spcBef>
                <a:spcPts val="6900"/>
              </a:spcBef>
              <a:defRPr sz="4200"/>
            </a:lvl3pPr>
            <a:lvl4pPr marL="2349500" indent="-698500">
              <a:spcBef>
                <a:spcPts val="6900"/>
              </a:spcBef>
              <a:defRPr sz="4200"/>
            </a:lvl4pPr>
            <a:lvl5pPr marL="2794000" indent="-698500">
              <a:spcBef>
                <a:spcPts val="6900"/>
              </a:spcBef>
              <a:defRPr sz="4200"/>
            </a:lvl5pPr>
          </a:lstStyle>
          <a:p>
            <a:r>
              <a:t>Body Level One</a:t>
            </a:r>
          </a:p>
          <a:p>
            <a:pPr lvl="1"/>
            <a:r>
              <a:t>Body Level Two</a:t>
            </a:r>
          </a:p>
          <a:p>
            <a:pPr lvl="2"/>
            <a:r>
              <a:t>Body Level Three</a:t>
            </a:r>
          </a:p>
          <a:p>
            <a:pPr lvl="3"/>
            <a:r>
              <a:t>Body Level Four</a:t>
            </a:r>
          </a:p>
          <a:p>
            <a:pPr lvl="4"/>
            <a:r>
              <a:t>Body Level Five</a:t>
            </a:r>
          </a:p>
        </p:txBody>
      </p:sp>
      <p:sp>
        <p:nvSpPr>
          <p:cNvPr id="119" name="Shape 11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 Right">
    <p:spTree>
      <p:nvGrpSpPr>
        <p:cNvPr id="1" name=""/>
        <p:cNvGrpSpPr/>
        <p:nvPr/>
      </p:nvGrpSpPr>
      <p:grpSpPr>
        <a:xfrm>
          <a:off x="0" y="0"/>
          <a:ext cx="0" cy="0"/>
          <a:chOff x="0" y="0"/>
          <a:chExt cx="0" cy="0"/>
        </a:xfrm>
      </p:grpSpPr>
      <p:sp>
        <p:nvSpPr>
          <p:cNvPr id="126" name="Shape 126"/>
          <p:cNvSpPr>
            <a:spLocks noGrp="1"/>
          </p:cNvSpPr>
          <p:nvPr>
            <p:ph type="title"/>
          </p:nvPr>
        </p:nvSpPr>
        <p:spPr>
          <a:prstGeom prst="rect">
            <a:avLst/>
          </a:prstGeom>
        </p:spPr>
        <p:txBody>
          <a:bodyPr/>
          <a:lstStyle/>
          <a:p>
            <a:r>
              <a:t>Title Text</a:t>
            </a:r>
          </a:p>
        </p:txBody>
      </p:sp>
      <p:sp>
        <p:nvSpPr>
          <p:cNvPr id="127" name="Shape 127"/>
          <p:cNvSpPr>
            <a:spLocks noGrp="1"/>
          </p:cNvSpPr>
          <p:nvPr>
            <p:ph type="body" sz="half" idx="1"/>
          </p:nvPr>
        </p:nvSpPr>
        <p:spPr>
          <a:xfrm>
            <a:off x="13284200" y="3898900"/>
            <a:ext cx="9359900" cy="8547100"/>
          </a:xfrm>
          <a:prstGeom prst="rect">
            <a:avLst/>
          </a:prstGeom>
        </p:spPr>
        <p:txBody>
          <a:bodyPr/>
          <a:lstStyle>
            <a:lvl1pPr marL="1016000" indent="-698500">
              <a:spcBef>
                <a:spcPts val="6900"/>
              </a:spcBef>
              <a:defRPr sz="4200"/>
            </a:lvl1pPr>
            <a:lvl2pPr marL="1460500" indent="-698500">
              <a:spcBef>
                <a:spcPts val="6900"/>
              </a:spcBef>
              <a:defRPr sz="4200"/>
            </a:lvl2pPr>
            <a:lvl3pPr marL="1905000" indent="-698500">
              <a:spcBef>
                <a:spcPts val="6900"/>
              </a:spcBef>
              <a:defRPr sz="4200"/>
            </a:lvl3pPr>
            <a:lvl4pPr marL="2349500" indent="-698500">
              <a:spcBef>
                <a:spcPts val="6900"/>
              </a:spcBef>
              <a:defRPr sz="4200"/>
            </a:lvl4pPr>
            <a:lvl5pPr marL="2794000" indent="-698500">
              <a:spcBef>
                <a:spcPts val="6900"/>
              </a:spcBef>
              <a:defRPr sz="4200"/>
            </a:lvl5pPr>
          </a:lstStyle>
          <a:p>
            <a:r>
              <a:t>Body Level One</a:t>
            </a:r>
          </a:p>
          <a:p>
            <a:pPr lvl="1"/>
            <a:r>
              <a:t>Body Level Two</a:t>
            </a:r>
          </a:p>
          <a:p>
            <a:pPr lvl="2"/>
            <a:r>
              <a:t>Body Level Three</a:t>
            </a:r>
          </a:p>
          <a:p>
            <a:pPr lvl="3"/>
            <a:r>
              <a:t>Body Level Four</a:t>
            </a:r>
          </a:p>
          <a:p>
            <a:pPr lvl="4"/>
            <a:r>
              <a:t>Body Level Five</a:t>
            </a:r>
          </a:p>
        </p:txBody>
      </p:sp>
      <p:sp>
        <p:nvSpPr>
          <p:cNvPr id="128" name="Shape 12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xfrm>
            <a:off x="1828800" y="12496800"/>
            <a:ext cx="5080000" cy="914400"/>
          </a:xfrm>
          <a:prstGeom prst="rect">
            <a:avLst/>
          </a:prstGeom>
          <a:ln/>
        </p:spPr>
        <p:txBody>
          <a:bodyPr/>
          <a:lstStyle>
            <a:lvl1pPr>
              <a:defRPr/>
            </a:lvl1pPr>
          </a:lstStyle>
          <a:p>
            <a:pPr>
              <a:defRPr/>
            </a:pPr>
            <a:endParaRPr lang="en-US">
              <a:solidFill>
                <a:srgbClr val="FFFFFF"/>
              </a:solidFill>
            </a:endParaRPr>
          </a:p>
        </p:txBody>
      </p:sp>
      <p:sp>
        <p:nvSpPr>
          <p:cNvPr id="5" name="Rectangle 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
          <p:cNvSpPr>
            <a:spLocks noGrp="1" noChangeArrowheads="1"/>
          </p:cNvSpPr>
          <p:nvPr>
            <p:ph type="sldNum" sz="quarter" idx="12"/>
          </p:nvPr>
        </p:nvSpPr>
        <p:spPr>
          <a:xfrm>
            <a:off x="11939651" y="13093700"/>
            <a:ext cx="479298" cy="471924"/>
          </a:xfrm>
          <a:ln/>
        </p:spPr>
        <p:txBody>
          <a:bodyPr/>
          <a:lstStyle>
            <a:lvl1pPr>
              <a:defRPr/>
            </a:lvl1pPr>
          </a:lstStyle>
          <a:p>
            <a:pPr>
              <a:defRPr/>
            </a:pPr>
            <a:fld id="{5B438CD5-4287-4BD5-8DF6-D6DB8A9A7759}"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83662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Bullets - 2 Column">
    <p:spTree>
      <p:nvGrpSpPr>
        <p:cNvPr id="1" name=""/>
        <p:cNvGrpSpPr/>
        <p:nvPr/>
      </p:nvGrpSpPr>
      <p:grpSpPr>
        <a:xfrm>
          <a:off x="0" y="0"/>
          <a:ext cx="0" cy="0"/>
          <a:chOff x="0" y="0"/>
          <a:chExt cx="0" cy="0"/>
        </a:xfrm>
      </p:grpSpPr>
      <p:sp>
        <p:nvSpPr>
          <p:cNvPr id="29" name="Shape 29"/>
          <p:cNvSpPr>
            <a:spLocks noGrp="1"/>
          </p:cNvSpPr>
          <p:nvPr>
            <p:ph type="title"/>
          </p:nvPr>
        </p:nvSpPr>
        <p:spPr>
          <a:prstGeom prst="rect">
            <a:avLst/>
          </a:prstGeom>
        </p:spPr>
        <p:txBody>
          <a:bodyPr/>
          <a:lstStyle/>
          <a:p>
            <a:r>
              <a:t>Title Text</a:t>
            </a:r>
          </a:p>
        </p:txBody>
      </p:sp>
      <p:sp>
        <p:nvSpPr>
          <p:cNvPr id="30" name="Shape 30"/>
          <p:cNvSpPr>
            <a:spLocks noGrp="1"/>
          </p:cNvSpPr>
          <p:nvPr>
            <p:ph type="body" idx="1"/>
          </p:nvPr>
        </p:nvSpPr>
        <p:spPr>
          <a:prstGeom prst="rect">
            <a:avLst/>
          </a:prstGeom>
        </p:spPr>
        <p:txBody>
          <a:bodyPr numCol="2" spcCol="1045210" anchor="t"/>
          <a:lstStyle>
            <a:lvl1pPr marL="1016000" indent="-698500">
              <a:defRPr sz="4200"/>
            </a:lvl1pPr>
            <a:lvl2pPr marL="1460500" indent="-698500">
              <a:defRPr sz="4200"/>
            </a:lvl2pPr>
            <a:lvl3pPr marL="1905000" indent="-698500">
              <a:defRPr sz="4200"/>
            </a:lvl3pPr>
            <a:lvl4pPr marL="2349500" indent="-698500">
              <a:defRPr sz="4200"/>
            </a:lvl4pPr>
            <a:lvl5pPr marL="2794000" indent="-698500">
              <a:defRPr sz="4200"/>
            </a:lvl5pPr>
          </a:lstStyle>
          <a:p>
            <a:r>
              <a:t>Body Level One</a:t>
            </a:r>
          </a:p>
          <a:p>
            <a:pPr lvl="1"/>
            <a:r>
              <a:t>Body Level Two</a:t>
            </a:r>
          </a:p>
          <a:p>
            <a:pPr lvl="2"/>
            <a:r>
              <a:t>Body Level Three</a:t>
            </a:r>
          </a:p>
          <a:p>
            <a:pPr lvl="3"/>
            <a:r>
              <a:t>Body Level Four</a:t>
            </a:r>
          </a:p>
          <a:p>
            <a:pPr lvl="4"/>
            <a:r>
              <a:t>Body Level Five</a:t>
            </a:r>
          </a:p>
        </p:txBody>
      </p:sp>
      <p:sp>
        <p:nvSpPr>
          <p:cNvPr id="31" name="Shape 3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38" name="Shape 38"/>
          <p:cNvSpPr>
            <a:spLocks noGrp="1"/>
          </p:cNvSpPr>
          <p:nvPr>
            <p:ph type="body" idx="1"/>
          </p:nvPr>
        </p:nvSpPr>
        <p:spPr>
          <a:xfrm>
            <a:off x="1739900" y="1778000"/>
            <a:ext cx="20904200" cy="10147300"/>
          </a:xfrm>
          <a:prstGeom prst="rect">
            <a:avLst/>
          </a:prstGeom>
        </p:spPr>
        <p:txBody>
          <a:bodyPr/>
          <a:lstStyle>
            <a:lvl1pPr>
              <a:spcBef>
                <a:spcPts val="7300"/>
              </a:spcBef>
            </a:lvl1pPr>
            <a:lvl2pPr>
              <a:spcBef>
                <a:spcPts val="7300"/>
              </a:spcBef>
            </a:lvl2pPr>
            <a:lvl3pPr>
              <a:spcBef>
                <a:spcPts val="7300"/>
              </a:spcBef>
            </a:lvl3pPr>
            <a:lvl4pPr>
              <a:spcBef>
                <a:spcPts val="7300"/>
              </a:spcBef>
            </a:lvl4pPr>
            <a:lvl5pPr>
              <a:spcBef>
                <a:spcPts val="7300"/>
              </a:spcBef>
            </a:lvl5pPr>
          </a:lstStyle>
          <a:p>
            <a:r>
              <a:t>Body Level One</a:t>
            </a:r>
          </a:p>
          <a:p>
            <a:pPr lvl="1"/>
            <a:r>
              <a:t>Body Level Two</a:t>
            </a:r>
          </a:p>
          <a:p>
            <a:pPr lvl="2"/>
            <a:r>
              <a:t>Body Level Three</a:t>
            </a:r>
          </a:p>
          <a:p>
            <a:pPr lvl="3"/>
            <a:r>
              <a:t>Body Level Four</a:t>
            </a:r>
          </a:p>
          <a:p>
            <a:pPr lvl="4"/>
            <a:r>
              <a:t>Body Level Five</a:t>
            </a:r>
          </a:p>
        </p:txBody>
      </p:sp>
      <p:sp>
        <p:nvSpPr>
          <p:cNvPr id="39" name="Shape 3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53" name="Shape 53"/>
          <p:cNvSpPr>
            <a:spLocks noGrp="1"/>
          </p:cNvSpPr>
          <p:nvPr>
            <p:ph type="title"/>
          </p:nvPr>
        </p:nvSpPr>
        <p:spPr>
          <a:xfrm>
            <a:off x="2489200" y="355600"/>
            <a:ext cx="19405600" cy="3441700"/>
          </a:xfrm>
          <a:prstGeom prst="rect">
            <a:avLst/>
          </a:prstGeom>
        </p:spPr>
        <p:txBody>
          <a:bodyPr/>
          <a:lstStyle/>
          <a:p>
            <a:r>
              <a:t>Title Text</a:t>
            </a:r>
          </a:p>
        </p:txBody>
      </p:sp>
      <p:sp>
        <p:nvSpPr>
          <p:cNvPr id="54" name="Shape 5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61" name="Shape 61"/>
          <p:cNvSpPr>
            <a:spLocks noGrp="1"/>
          </p:cNvSpPr>
          <p:nvPr>
            <p:ph type="title"/>
          </p:nvPr>
        </p:nvSpPr>
        <p:spPr>
          <a:xfrm>
            <a:off x="1739900" y="4178300"/>
            <a:ext cx="20904200" cy="5359400"/>
          </a:xfrm>
          <a:prstGeom prst="rect">
            <a:avLst/>
          </a:prstGeom>
        </p:spPr>
        <p:txBody>
          <a:bodyPr/>
          <a:lstStyle/>
          <a:p>
            <a:r>
              <a:t>Title Text</a:t>
            </a:r>
          </a:p>
        </p:txBody>
      </p:sp>
      <p:sp>
        <p:nvSpPr>
          <p:cNvPr id="62" name="Shape 6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69" name="Shape 69"/>
          <p:cNvSpPr>
            <a:spLocks noGrp="1"/>
          </p:cNvSpPr>
          <p:nvPr>
            <p:ph type="pic" sz="half" idx="13"/>
          </p:nvPr>
        </p:nvSpPr>
        <p:spPr>
          <a:xfrm>
            <a:off x="6375400" y="2108200"/>
            <a:ext cx="11633200" cy="6902366"/>
          </a:xfrm>
          <a:prstGeom prst="rect">
            <a:avLst/>
          </a:prstGeom>
          <a:ln w="25400">
            <a:solidFill>
              <a:srgbClr val="FFFFFF"/>
            </a:solidFill>
          </a:ln>
        </p:spPr>
        <p:txBody>
          <a:bodyPr lIns="91439" tIns="45719" rIns="91439" bIns="45719" anchor="t"/>
          <a:lstStyle/>
          <a:p>
            <a:endParaRPr/>
          </a:p>
        </p:txBody>
      </p:sp>
      <p:sp>
        <p:nvSpPr>
          <p:cNvPr id="70" name="Shape 70"/>
          <p:cNvSpPr>
            <a:spLocks noGrp="1"/>
          </p:cNvSpPr>
          <p:nvPr>
            <p:ph type="title"/>
          </p:nvPr>
        </p:nvSpPr>
        <p:spPr>
          <a:xfrm>
            <a:off x="1739900" y="10363200"/>
            <a:ext cx="20904200" cy="2387600"/>
          </a:xfrm>
          <a:prstGeom prst="rect">
            <a:avLst/>
          </a:prstGeom>
        </p:spPr>
        <p:txBody>
          <a:bodyPr/>
          <a:lstStyle/>
          <a:p>
            <a:r>
              <a:t>Title Text</a:t>
            </a:r>
          </a:p>
        </p:txBody>
      </p:sp>
      <p:sp>
        <p:nvSpPr>
          <p:cNvPr id="71" name="Shape 7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Photo - Horizontal Reflection">
    <p:spTree>
      <p:nvGrpSpPr>
        <p:cNvPr id="1" name=""/>
        <p:cNvGrpSpPr/>
        <p:nvPr/>
      </p:nvGrpSpPr>
      <p:grpSpPr>
        <a:xfrm>
          <a:off x="0" y="0"/>
          <a:ext cx="0" cy="0"/>
          <a:chOff x="0" y="0"/>
          <a:chExt cx="0" cy="0"/>
        </a:xfrm>
      </p:grpSpPr>
      <p:sp>
        <p:nvSpPr>
          <p:cNvPr id="78" name="Shape 78"/>
          <p:cNvSpPr>
            <a:spLocks noGrp="1"/>
          </p:cNvSpPr>
          <p:nvPr>
            <p:ph type="pic" sz="half" idx="13"/>
          </p:nvPr>
        </p:nvSpPr>
        <p:spPr>
          <a:xfrm>
            <a:off x="6375400" y="2108200"/>
            <a:ext cx="11633200" cy="6902366"/>
          </a:xfrm>
          <a:prstGeom prst="rect">
            <a:avLst/>
          </a:prstGeom>
          <a:ln w="25400">
            <a:solidFill>
              <a:srgbClr val="FFFFFF"/>
            </a:solidFill>
          </a:ln>
          <a:effectLst>
            <a:reflection stA="50000" endPos="40000" dir="5400000" sy="-100000" algn="bl" rotWithShape="0"/>
          </a:effectLst>
        </p:spPr>
        <p:txBody>
          <a:bodyPr lIns="91439" tIns="45719" rIns="91439" bIns="45719" anchor="t"/>
          <a:lstStyle/>
          <a:p>
            <a:endParaRPr/>
          </a:p>
        </p:txBody>
      </p:sp>
      <p:sp>
        <p:nvSpPr>
          <p:cNvPr id="79" name="Shape 79"/>
          <p:cNvSpPr>
            <a:spLocks noGrp="1"/>
          </p:cNvSpPr>
          <p:nvPr>
            <p:ph type="title"/>
          </p:nvPr>
        </p:nvSpPr>
        <p:spPr>
          <a:xfrm>
            <a:off x="1739900" y="10363200"/>
            <a:ext cx="20904200" cy="2387600"/>
          </a:xfrm>
          <a:prstGeom prst="rect">
            <a:avLst/>
          </a:prstGeom>
        </p:spPr>
        <p:txBody>
          <a:bodyPr/>
          <a:lstStyle/>
          <a:p>
            <a:r>
              <a:t>Title Text</a:t>
            </a:r>
          </a:p>
        </p:txBody>
      </p:sp>
      <p:sp>
        <p:nvSpPr>
          <p:cNvPr id="80" name="Shape 8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87" name="Shape 87"/>
          <p:cNvSpPr>
            <a:spLocks noGrp="1"/>
          </p:cNvSpPr>
          <p:nvPr>
            <p:ph type="pic" sz="quarter" idx="13"/>
          </p:nvPr>
        </p:nvSpPr>
        <p:spPr>
          <a:xfrm>
            <a:off x="15265400" y="2159000"/>
            <a:ext cx="7023100" cy="9364134"/>
          </a:xfrm>
          <a:prstGeom prst="rect">
            <a:avLst/>
          </a:prstGeom>
          <a:ln w="25400">
            <a:solidFill>
              <a:srgbClr val="FFFFFF"/>
            </a:solidFill>
          </a:ln>
        </p:spPr>
        <p:txBody>
          <a:bodyPr lIns="91439" tIns="45719" rIns="91439" bIns="45719" anchor="t"/>
          <a:lstStyle/>
          <a:p>
            <a:endParaRPr/>
          </a:p>
        </p:txBody>
      </p:sp>
      <p:sp>
        <p:nvSpPr>
          <p:cNvPr id="88" name="Shape 88"/>
          <p:cNvSpPr>
            <a:spLocks noGrp="1"/>
          </p:cNvSpPr>
          <p:nvPr>
            <p:ph type="title"/>
          </p:nvPr>
        </p:nvSpPr>
        <p:spPr>
          <a:xfrm>
            <a:off x="1739900" y="2146300"/>
            <a:ext cx="12547600" cy="4635500"/>
          </a:xfrm>
          <a:prstGeom prst="rect">
            <a:avLst/>
          </a:prstGeom>
        </p:spPr>
        <p:txBody>
          <a:bodyPr anchor="b"/>
          <a:lstStyle>
            <a:lvl1pPr>
              <a:defRPr sz="9600"/>
            </a:lvl1pPr>
          </a:lstStyle>
          <a:p>
            <a:r>
              <a:t>Title Text</a:t>
            </a:r>
          </a:p>
        </p:txBody>
      </p:sp>
      <p:sp>
        <p:nvSpPr>
          <p:cNvPr id="89" name="Shape 89"/>
          <p:cNvSpPr>
            <a:spLocks noGrp="1"/>
          </p:cNvSpPr>
          <p:nvPr>
            <p:ph type="body" sz="quarter" idx="1"/>
          </p:nvPr>
        </p:nvSpPr>
        <p:spPr>
          <a:xfrm>
            <a:off x="1739900" y="6896100"/>
            <a:ext cx="12547600" cy="4635500"/>
          </a:xfrm>
          <a:prstGeom prst="rect">
            <a:avLst/>
          </a:prstGeom>
        </p:spPr>
        <p:txBody>
          <a:bodyPr anchor="t"/>
          <a:lstStyle>
            <a:lvl1pPr marL="0" indent="0" algn="ctr">
              <a:spcBef>
                <a:spcPts val="0"/>
              </a:spcBef>
              <a:buSzTx/>
              <a:buNone/>
              <a:defRPr sz="4600"/>
            </a:lvl1pPr>
            <a:lvl2pPr marL="0" indent="0" algn="ctr">
              <a:spcBef>
                <a:spcPts val="0"/>
              </a:spcBef>
              <a:buSzTx/>
              <a:buNone/>
              <a:defRPr sz="4600"/>
            </a:lvl2pPr>
            <a:lvl3pPr marL="0" indent="0" algn="ctr">
              <a:spcBef>
                <a:spcPts val="0"/>
              </a:spcBef>
              <a:buSzTx/>
              <a:buNone/>
              <a:defRPr sz="4600"/>
            </a:lvl3pPr>
            <a:lvl4pPr marL="0" indent="0" algn="ctr">
              <a:spcBef>
                <a:spcPts val="0"/>
              </a:spcBef>
              <a:buSzTx/>
              <a:buNone/>
              <a:defRPr sz="4600"/>
            </a:lvl4pPr>
            <a:lvl5pPr marL="0" indent="0" algn="ctr">
              <a:spcBef>
                <a:spcPts val="0"/>
              </a:spcBef>
              <a:buSzTx/>
              <a:buNone/>
              <a:defRPr sz="4600"/>
            </a:lvl5pPr>
          </a:lstStyle>
          <a:p>
            <a:r>
              <a:t>Body Level One</a:t>
            </a:r>
          </a:p>
          <a:p>
            <a:pPr lvl="1"/>
            <a:r>
              <a:t>Body Level Two</a:t>
            </a:r>
          </a:p>
          <a:p>
            <a:pPr lvl="2"/>
            <a:r>
              <a:t>Body Level Three</a:t>
            </a:r>
          </a:p>
          <a:p>
            <a:pPr lvl="3"/>
            <a:r>
              <a:t>Body Level Four</a:t>
            </a:r>
          </a:p>
          <a:p>
            <a:pPr lvl="4"/>
            <a:r>
              <a:t>Body Level Five</a:t>
            </a:r>
          </a:p>
        </p:txBody>
      </p:sp>
      <p:sp>
        <p:nvSpPr>
          <p:cNvPr id="90" name="Shape 9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Vertical Reflection">
    <p:spTree>
      <p:nvGrpSpPr>
        <p:cNvPr id="1" name=""/>
        <p:cNvGrpSpPr/>
        <p:nvPr/>
      </p:nvGrpSpPr>
      <p:grpSpPr>
        <a:xfrm>
          <a:off x="0" y="0"/>
          <a:ext cx="0" cy="0"/>
          <a:chOff x="0" y="0"/>
          <a:chExt cx="0" cy="0"/>
        </a:xfrm>
      </p:grpSpPr>
      <p:sp>
        <p:nvSpPr>
          <p:cNvPr id="97" name="Shape 97"/>
          <p:cNvSpPr>
            <a:spLocks noGrp="1"/>
          </p:cNvSpPr>
          <p:nvPr>
            <p:ph type="pic" sz="quarter" idx="13"/>
          </p:nvPr>
        </p:nvSpPr>
        <p:spPr>
          <a:xfrm>
            <a:off x="15265400" y="2159000"/>
            <a:ext cx="7023100" cy="9364134"/>
          </a:xfrm>
          <a:prstGeom prst="rect">
            <a:avLst/>
          </a:prstGeom>
          <a:ln w="25400">
            <a:solidFill>
              <a:srgbClr val="FFFFFF"/>
            </a:solidFill>
          </a:ln>
          <a:effectLst>
            <a:reflection stA="50000" endPos="40000" dir="5400000" sy="-100000" algn="bl" rotWithShape="0"/>
          </a:effectLst>
        </p:spPr>
        <p:txBody>
          <a:bodyPr lIns="91439" tIns="45719" rIns="91439" bIns="45719" anchor="t"/>
          <a:lstStyle/>
          <a:p>
            <a:endParaRPr/>
          </a:p>
        </p:txBody>
      </p:sp>
      <p:sp>
        <p:nvSpPr>
          <p:cNvPr id="98" name="Shape 98"/>
          <p:cNvSpPr>
            <a:spLocks noGrp="1"/>
          </p:cNvSpPr>
          <p:nvPr>
            <p:ph type="title"/>
          </p:nvPr>
        </p:nvSpPr>
        <p:spPr>
          <a:xfrm>
            <a:off x="1739900" y="2146300"/>
            <a:ext cx="12547600" cy="4635500"/>
          </a:xfrm>
          <a:prstGeom prst="rect">
            <a:avLst/>
          </a:prstGeom>
        </p:spPr>
        <p:txBody>
          <a:bodyPr anchor="b"/>
          <a:lstStyle>
            <a:lvl1pPr>
              <a:defRPr sz="9600"/>
            </a:lvl1pPr>
          </a:lstStyle>
          <a:p>
            <a:r>
              <a:t>Title Text</a:t>
            </a:r>
          </a:p>
        </p:txBody>
      </p:sp>
      <p:sp>
        <p:nvSpPr>
          <p:cNvPr id="99" name="Shape 99"/>
          <p:cNvSpPr>
            <a:spLocks noGrp="1"/>
          </p:cNvSpPr>
          <p:nvPr>
            <p:ph type="body" sz="quarter" idx="1"/>
          </p:nvPr>
        </p:nvSpPr>
        <p:spPr>
          <a:xfrm>
            <a:off x="1739900" y="6896100"/>
            <a:ext cx="12547600" cy="4635500"/>
          </a:xfrm>
          <a:prstGeom prst="rect">
            <a:avLst/>
          </a:prstGeom>
        </p:spPr>
        <p:txBody>
          <a:bodyPr anchor="t"/>
          <a:lstStyle>
            <a:lvl1pPr marL="0" indent="0" algn="ctr">
              <a:spcBef>
                <a:spcPts val="0"/>
              </a:spcBef>
              <a:buSzTx/>
              <a:buNone/>
              <a:defRPr sz="4600"/>
            </a:lvl1pPr>
            <a:lvl2pPr marL="0" indent="0" algn="ctr">
              <a:spcBef>
                <a:spcPts val="0"/>
              </a:spcBef>
              <a:buSzTx/>
              <a:buNone/>
              <a:defRPr sz="4600"/>
            </a:lvl2pPr>
            <a:lvl3pPr marL="0" indent="0" algn="ctr">
              <a:spcBef>
                <a:spcPts val="0"/>
              </a:spcBef>
              <a:buSzTx/>
              <a:buNone/>
              <a:defRPr sz="4600"/>
            </a:lvl3pPr>
            <a:lvl4pPr marL="0" indent="0" algn="ctr">
              <a:spcBef>
                <a:spcPts val="0"/>
              </a:spcBef>
              <a:buSzTx/>
              <a:buNone/>
              <a:defRPr sz="4600"/>
            </a:lvl4pPr>
            <a:lvl5pPr marL="0" indent="0" algn="ctr">
              <a:spcBef>
                <a:spcPts val="0"/>
              </a:spcBef>
              <a:buSzTx/>
              <a:buNone/>
              <a:defRPr sz="4600"/>
            </a:lvl5pPr>
          </a:lstStyle>
          <a:p>
            <a:r>
              <a:t>Body Level One</a:t>
            </a:r>
          </a:p>
          <a:p>
            <a:pPr lvl="1"/>
            <a:r>
              <a:t>Body Level Two</a:t>
            </a:r>
          </a:p>
          <a:p>
            <a:pPr lvl="2"/>
            <a:r>
              <a:t>Body Level Three</a:t>
            </a:r>
          </a:p>
          <a:p>
            <a:pPr lvl="3"/>
            <a:r>
              <a:t>Body Level Four</a:t>
            </a:r>
          </a:p>
          <a:p>
            <a:pPr lvl="4"/>
            <a:r>
              <a:t>Body Level Five</a:t>
            </a:r>
          </a:p>
        </p:txBody>
      </p:sp>
      <p:sp>
        <p:nvSpPr>
          <p:cNvPr id="100" name="Shape 10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hape 2"/>
          <p:cNvSpPr>
            <a:spLocks noGrp="1"/>
          </p:cNvSpPr>
          <p:nvPr>
            <p:ph type="title"/>
          </p:nvPr>
        </p:nvSpPr>
        <p:spPr>
          <a:xfrm>
            <a:off x="1739900" y="355600"/>
            <a:ext cx="20904200" cy="34417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lstStyle/>
          <a:p>
            <a:r>
              <a:rPr dirty="0"/>
              <a:t>Title Text</a:t>
            </a:r>
          </a:p>
        </p:txBody>
      </p:sp>
      <p:sp>
        <p:nvSpPr>
          <p:cNvPr id="3" name="Shape 3"/>
          <p:cNvSpPr>
            <a:spLocks noGrp="1"/>
          </p:cNvSpPr>
          <p:nvPr>
            <p:ph type="body" idx="1"/>
          </p:nvPr>
        </p:nvSpPr>
        <p:spPr>
          <a:xfrm>
            <a:off x="1739900" y="3898900"/>
            <a:ext cx="20904200" cy="85471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lstStyle/>
          <a:p>
            <a:r>
              <a:t>Body Level One</a:t>
            </a:r>
          </a:p>
          <a:p>
            <a:pPr lvl="1"/>
            <a:r>
              <a:t>Body Level Two</a:t>
            </a:r>
          </a:p>
          <a:p>
            <a:pPr lvl="2"/>
            <a:r>
              <a:t>Body Level Three</a:t>
            </a:r>
          </a:p>
          <a:p>
            <a:pPr lvl="3"/>
            <a:r>
              <a:t>Body Level Four</a:t>
            </a:r>
          </a:p>
          <a:p>
            <a:pPr lvl="4"/>
            <a:r>
              <a:t>Body Level Five</a:t>
            </a:r>
          </a:p>
        </p:txBody>
      </p:sp>
      <p:sp>
        <p:nvSpPr>
          <p:cNvPr id="4" name="Shape 4"/>
          <p:cNvSpPr>
            <a:spLocks noGrp="1"/>
          </p:cNvSpPr>
          <p:nvPr>
            <p:ph type="sldNum" sz="quarter" idx="2"/>
          </p:nvPr>
        </p:nvSpPr>
        <p:spPr>
          <a:xfrm>
            <a:off x="11969750" y="13093700"/>
            <a:ext cx="419100" cy="457200"/>
          </a:xfrm>
          <a:prstGeom prst="rect">
            <a:avLst/>
          </a:prstGeom>
          <a:ln w="12700">
            <a:miter lim="400000"/>
          </a:ln>
        </p:spPr>
        <p:txBody>
          <a:bodyPr wrap="none" lIns="50800" tIns="50800" rIns="50800" bIns="50800">
            <a:spAutoFit/>
          </a:bodyPr>
          <a:lstStyle>
            <a:lvl1pPr>
              <a:defRPr sz="2400"/>
            </a:lvl1pPr>
          </a:lstStyle>
          <a:p>
            <a:fld id="{86CB4B4D-7CA3-9044-876B-883B54F8677D}" type="slidenum">
              <a:t>‹#›</a:t>
            </a:fld>
            <a:endParaRPr/>
          </a:p>
        </p:txBody>
      </p:sp>
      <p:pic>
        <p:nvPicPr>
          <p:cNvPr id="5" name="afcce seal trans small-filtered.png"/>
          <p:cNvPicPr>
            <a:picLocks noChangeAspect="1"/>
          </p:cNvPicPr>
          <p:nvPr userDrawn="1"/>
        </p:nvPicPr>
        <p:blipFill>
          <a:blip r:embed="rId15">
            <a:extLst/>
          </a:blip>
          <a:stretch>
            <a:fillRect/>
          </a:stretch>
        </p:blipFill>
        <p:spPr>
          <a:xfrm>
            <a:off x="247002" y="355600"/>
            <a:ext cx="2714625" cy="2000250"/>
          </a:xfrm>
          <a:prstGeom prst="rect">
            <a:avLst/>
          </a:prstGeom>
          <a:ln w="12700">
            <a:miter lim="400000"/>
          </a:ln>
          <a:effectLst>
            <a:outerShdw blurRad="63500" dist="25400" dir="5400000" rotWithShape="0">
              <a:srgbClr val="000000">
                <a:alpha val="50000"/>
              </a:srgbClr>
            </a:outerShdw>
            <a:reflection stA="50000" endPos="40000" dir="5400000" sy="-100000" algn="bl" rotWithShape="0"/>
          </a:effectLst>
        </p:spPr>
      </p:pic>
      <p:sp>
        <p:nvSpPr>
          <p:cNvPr id="6" name="Footer Placeholder 5"/>
          <p:cNvSpPr>
            <a:spLocks noGrp="1"/>
          </p:cNvSpPr>
          <p:nvPr>
            <p:ph type="ftr" sz="quarter" idx="3"/>
          </p:nvPr>
        </p:nvSpPr>
        <p:spPr>
          <a:xfrm>
            <a:off x="8331200" y="12712700"/>
            <a:ext cx="7721600" cy="73025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Page</a:t>
            </a:r>
          </a:p>
        </p:txBody>
      </p:sp>
      <p:sp>
        <p:nvSpPr>
          <p:cNvPr id="7" name="TextBox 6"/>
          <p:cNvSpPr txBox="1"/>
          <p:nvPr userDrawn="1"/>
        </p:nvSpPr>
        <p:spPr>
          <a:xfrm>
            <a:off x="17107978" y="771752"/>
            <a:ext cx="6283771"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2400" dirty="0">
                <a:solidFill>
                  <a:schemeClr val="tx1"/>
                </a:solidFill>
              </a:rPr>
              <a:t>AFCCE – The Radio Frequency Environment</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Lst>
  <p:transition spd="med"/>
  <p:hf hdr="0" ftr="0" dt="0"/>
  <p:txStyles>
    <p:titleStyle>
      <a:lvl1pPr marL="0" marR="0" indent="0" algn="ctr" defTabSz="825500" rtl="0" latinLnBrk="0">
        <a:lnSpc>
          <a:spcPct val="100000"/>
        </a:lnSpc>
        <a:spcBef>
          <a:spcPts val="0"/>
        </a:spcBef>
        <a:spcAft>
          <a:spcPts val="0"/>
        </a:spcAft>
        <a:buClrTx/>
        <a:buSzTx/>
        <a:buFontTx/>
        <a:buNone/>
        <a:tabLst/>
        <a:defRPr sz="11600" b="0" i="0" u="none" strike="noStrike" cap="none" spc="0" baseline="0">
          <a:ln>
            <a:noFill/>
          </a:ln>
          <a:solidFill>
            <a:srgbClr val="FFFFFF"/>
          </a:solidFill>
          <a:uFillTx/>
          <a:latin typeface="+mn-lt"/>
          <a:ea typeface="+mn-ea"/>
          <a:cs typeface="+mn-cs"/>
          <a:sym typeface="Gill Sans"/>
        </a:defRPr>
      </a:lvl1pPr>
      <a:lvl2pPr marL="0" marR="0" indent="228600" algn="ctr" defTabSz="825500" rtl="0" latinLnBrk="0">
        <a:lnSpc>
          <a:spcPct val="100000"/>
        </a:lnSpc>
        <a:spcBef>
          <a:spcPts val="0"/>
        </a:spcBef>
        <a:spcAft>
          <a:spcPts val="0"/>
        </a:spcAft>
        <a:buClrTx/>
        <a:buSzTx/>
        <a:buFontTx/>
        <a:buNone/>
        <a:tabLst/>
        <a:defRPr sz="11600" b="0" i="0" u="none" strike="noStrike" cap="none" spc="0" baseline="0">
          <a:ln>
            <a:noFill/>
          </a:ln>
          <a:solidFill>
            <a:srgbClr val="FFFFFF"/>
          </a:solidFill>
          <a:uFillTx/>
          <a:latin typeface="+mn-lt"/>
          <a:ea typeface="+mn-ea"/>
          <a:cs typeface="+mn-cs"/>
          <a:sym typeface="Gill Sans"/>
        </a:defRPr>
      </a:lvl2pPr>
      <a:lvl3pPr marL="0" marR="0" indent="457200" algn="ctr" defTabSz="825500" rtl="0" latinLnBrk="0">
        <a:lnSpc>
          <a:spcPct val="100000"/>
        </a:lnSpc>
        <a:spcBef>
          <a:spcPts val="0"/>
        </a:spcBef>
        <a:spcAft>
          <a:spcPts val="0"/>
        </a:spcAft>
        <a:buClrTx/>
        <a:buSzTx/>
        <a:buFontTx/>
        <a:buNone/>
        <a:tabLst/>
        <a:defRPr sz="11600" b="0" i="0" u="none" strike="noStrike" cap="none" spc="0" baseline="0">
          <a:ln>
            <a:noFill/>
          </a:ln>
          <a:solidFill>
            <a:srgbClr val="FFFFFF"/>
          </a:solidFill>
          <a:uFillTx/>
          <a:latin typeface="+mn-lt"/>
          <a:ea typeface="+mn-ea"/>
          <a:cs typeface="+mn-cs"/>
          <a:sym typeface="Gill Sans"/>
        </a:defRPr>
      </a:lvl3pPr>
      <a:lvl4pPr marL="0" marR="0" indent="685800" algn="ctr" defTabSz="825500" rtl="0" latinLnBrk="0">
        <a:lnSpc>
          <a:spcPct val="100000"/>
        </a:lnSpc>
        <a:spcBef>
          <a:spcPts val="0"/>
        </a:spcBef>
        <a:spcAft>
          <a:spcPts val="0"/>
        </a:spcAft>
        <a:buClrTx/>
        <a:buSzTx/>
        <a:buFontTx/>
        <a:buNone/>
        <a:tabLst/>
        <a:defRPr sz="11600" b="0" i="0" u="none" strike="noStrike" cap="none" spc="0" baseline="0">
          <a:ln>
            <a:noFill/>
          </a:ln>
          <a:solidFill>
            <a:srgbClr val="FFFFFF"/>
          </a:solidFill>
          <a:uFillTx/>
          <a:latin typeface="+mn-lt"/>
          <a:ea typeface="+mn-ea"/>
          <a:cs typeface="+mn-cs"/>
          <a:sym typeface="Gill Sans"/>
        </a:defRPr>
      </a:lvl4pPr>
      <a:lvl5pPr marL="0" marR="0" indent="914400" algn="ctr" defTabSz="825500" rtl="0" latinLnBrk="0">
        <a:lnSpc>
          <a:spcPct val="100000"/>
        </a:lnSpc>
        <a:spcBef>
          <a:spcPts val="0"/>
        </a:spcBef>
        <a:spcAft>
          <a:spcPts val="0"/>
        </a:spcAft>
        <a:buClrTx/>
        <a:buSzTx/>
        <a:buFontTx/>
        <a:buNone/>
        <a:tabLst/>
        <a:defRPr sz="11600" b="0" i="0" u="none" strike="noStrike" cap="none" spc="0" baseline="0">
          <a:ln>
            <a:noFill/>
          </a:ln>
          <a:solidFill>
            <a:srgbClr val="FFFFFF"/>
          </a:solidFill>
          <a:uFillTx/>
          <a:latin typeface="+mn-lt"/>
          <a:ea typeface="+mn-ea"/>
          <a:cs typeface="+mn-cs"/>
          <a:sym typeface="Gill Sans"/>
        </a:defRPr>
      </a:lvl5pPr>
      <a:lvl6pPr marL="0" marR="0" indent="1143000" algn="ctr" defTabSz="825500" rtl="0" latinLnBrk="0">
        <a:lnSpc>
          <a:spcPct val="100000"/>
        </a:lnSpc>
        <a:spcBef>
          <a:spcPts val="0"/>
        </a:spcBef>
        <a:spcAft>
          <a:spcPts val="0"/>
        </a:spcAft>
        <a:buClrTx/>
        <a:buSzTx/>
        <a:buFontTx/>
        <a:buNone/>
        <a:tabLst/>
        <a:defRPr sz="11600" b="0" i="0" u="none" strike="noStrike" cap="none" spc="0" baseline="0">
          <a:ln>
            <a:noFill/>
          </a:ln>
          <a:solidFill>
            <a:srgbClr val="FFFFFF"/>
          </a:solidFill>
          <a:uFillTx/>
          <a:latin typeface="+mn-lt"/>
          <a:ea typeface="+mn-ea"/>
          <a:cs typeface="+mn-cs"/>
          <a:sym typeface="Gill Sans"/>
        </a:defRPr>
      </a:lvl6pPr>
      <a:lvl7pPr marL="0" marR="0" indent="1371600" algn="ctr" defTabSz="825500" rtl="0" latinLnBrk="0">
        <a:lnSpc>
          <a:spcPct val="100000"/>
        </a:lnSpc>
        <a:spcBef>
          <a:spcPts val="0"/>
        </a:spcBef>
        <a:spcAft>
          <a:spcPts val="0"/>
        </a:spcAft>
        <a:buClrTx/>
        <a:buSzTx/>
        <a:buFontTx/>
        <a:buNone/>
        <a:tabLst/>
        <a:defRPr sz="11600" b="0" i="0" u="none" strike="noStrike" cap="none" spc="0" baseline="0">
          <a:ln>
            <a:noFill/>
          </a:ln>
          <a:solidFill>
            <a:srgbClr val="FFFFFF"/>
          </a:solidFill>
          <a:uFillTx/>
          <a:latin typeface="+mn-lt"/>
          <a:ea typeface="+mn-ea"/>
          <a:cs typeface="+mn-cs"/>
          <a:sym typeface="Gill Sans"/>
        </a:defRPr>
      </a:lvl7pPr>
      <a:lvl8pPr marL="0" marR="0" indent="1600200" algn="ctr" defTabSz="825500" rtl="0" latinLnBrk="0">
        <a:lnSpc>
          <a:spcPct val="100000"/>
        </a:lnSpc>
        <a:spcBef>
          <a:spcPts val="0"/>
        </a:spcBef>
        <a:spcAft>
          <a:spcPts val="0"/>
        </a:spcAft>
        <a:buClrTx/>
        <a:buSzTx/>
        <a:buFontTx/>
        <a:buNone/>
        <a:tabLst/>
        <a:defRPr sz="11600" b="0" i="0" u="none" strike="noStrike" cap="none" spc="0" baseline="0">
          <a:ln>
            <a:noFill/>
          </a:ln>
          <a:solidFill>
            <a:srgbClr val="FFFFFF"/>
          </a:solidFill>
          <a:uFillTx/>
          <a:latin typeface="+mn-lt"/>
          <a:ea typeface="+mn-ea"/>
          <a:cs typeface="+mn-cs"/>
          <a:sym typeface="Gill Sans"/>
        </a:defRPr>
      </a:lvl8pPr>
      <a:lvl9pPr marL="0" marR="0" indent="1828800" algn="ctr" defTabSz="825500" rtl="0" latinLnBrk="0">
        <a:lnSpc>
          <a:spcPct val="100000"/>
        </a:lnSpc>
        <a:spcBef>
          <a:spcPts val="0"/>
        </a:spcBef>
        <a:spcAft>
          <a:spcPts val="0"/>
        </a:spcAft>
        <a:buClrTx/>
        <a:buSzTx/>
        <a:buFontTx/>
        <a:buNone/>
        <a:tabLst/>
        <a:defRPr sz="11600" b="0" i="0" u="none" strike="noStrike" cap="none" spc="0" baseline="0">
          <a:ln>
            <a:noFill/>
          </a:ln>
          <a:solidFill>
            <a:srgbClr val="FFFFFF"/>
          </a:solidFill>
          <a:uFillTx/>
          <a:latin typeface="+mn-lt"/>
          <a:ea typeface="+mn-ea"/>
          <a:cs typeface="+mn-cs"/>
          <a:sym typeface="Gill Sans"/>
        </a:defRPr>
      </a:lvl9pPr>
    </p:titleStyle>
    <p:bodyStyle>
      <a:lvl1pPr marL="1117600" marR="0" indent="-800100" algn="l" defTabSz="825500" latinLnBrk="0">
        <a:lnSpc>
          <a:spcPct val="100000"/>
        </a:lnSpc>
        <a:spcBef>
          <a:spcPts val="5200"/>
        </a:spcBef>
        <a:spcAft>
          <a:spcPts val="0"/>
        </a:spcAft>
        <a:buClrTx/>
        <a:buSzPct val="171000"/>
        <a:buFontTx/>
        <a:buChar char="•"/>
        <a:tabLst/>
        <a:defRPr sz="5600" b="0" i="0" u="none" strike="noStrike" cap="none" spc="0" baseline="0">
          <a:ln>
            <a:noFill/>
          </a:ln>
          <a:solidFill>
            <a:srgbClr val="FFFFFF"/>
          </a:solidFill>
          <a:uFillTx/>
          <a:latin typeface="+mn-lt"/>
          <a:ea typeface="+mn-ea"/>
          <a:cs typeface="+mn-cs"/>
          <a:sym typeface="Gill Sans"/>
        </a:defRPr>
      </a:lvl1pPr>
      <a:lvl2pPr marL="1562100" marR="0" indent="-800100" algn="l" defTabSz="825500" latinLnBrk="0">
        <a:lnSpc>
          <a:spcPct val="100000"/>
        </a:lnSpc>
        <a:spcBef>
          <a:spcPts val="5200"/>
        </a:spcBef>
        <a:spcAft>
          <a:spcPts val="0"/>
        </a:spcAft>
        <a:buClrTx/>
        <a:buSzPct val="171000"/>
        <a:buFontTx/>
        <a:buChar char="•"/>
        <a:tabLst/>
        <a:defRPr sz="5600" b="0" i="0" u="none" strike="noStrike" cap="none" spc="0" baseline="0">
          <a:ln>
            <a:noFill/>
          </a:ln>
          <a:solidFill>
            <a:srgbClr val="FFFFFF"/>
          </a:solidFill>
          <a:uFillTx/>
          <a:latin typeface="+mn-lt"/>
          <a:ea typeface="+mn-ea"/>
          <a:cs typeface="+mn-cs"/>
          <a:sym typeface="Gill Sans"/>
        </a:defRPr>
      </a:lvl2pPr>
      <a:lvl3pPr marL="2006600" marR="0" indent="-800100" algn="l" defTabSz="825500" latinLnBrk="0">
        <a:lnSpc>
          <a:spcPct val="100000"/>
        </a:lnSpc>
        <a:spcBef>
          <a:spcPts val="5200"/>
        </a:spcBef>
        <a:spcAft>
          <a:spcPts val="0"/>
        </a:spcAft>
        <a:buClrTx/>
        <a:buSzPct val="171000"/>
        <a:buFontTx/>
        <a:buChar char="•"/>
        <a:tabLst/>
        <a:defRPr sz="5600" b="0" i="0" u="none" strike="noStrike" cap="none" spc="0" baseline="0">
          <a:ln>
            <a:noFill/>
          </a:ln>
          <a:solidFill>
            <a:srgbClr val="FFFFFF"/>
          </a:solidFill>
          <a:uFillTx/>
          <a:latin typeface="+mn-lt"/>
          <a:ea typeface="+mn-ea"/>
          <a:cs typeface="+mn-cs"/>
          <a:sym typeface="Gill Sans"/>
        </a:defRPr>
      </a:lvl3pPr>
      <a:lvl4pPr marL="2451100" marR="0" indent="-800100" algn="l" defTabSz="825500" latinLnBrk="0">
        <a:lnSpc>
          <a:spcPct val="100000"/>
        </a:lnSpc>
        <a:spcBef>
          <a:spcPts val="5200"/>
        </a:spcBef>
        <a:spcAft>
          <a:spcPts val="0"/>
        </a:spcAft>
        <a:buClrTx/>
        <a:buSzPct val="171000"/>
        <a:buFontTx/>
        <a:buChar char="•"/>
        <a:tabLst/>
        <a:defRPr sz="5600" b="0" i="0" u="none" strike="noStrike" cap="none" spc="0" baseline="0">
          <a:ln>
            <a:noFill/>
          </a:ln>
          <a:solidFill>
            <a:srgbClr val="FFFFFF"/>
          </a:solidFill>
          <a:uFillTx/>
          <a:latin typeface="+mn-lt"/>
          <a:ea typeface="+mn-ea"/>
          <a:cs typeface="+mn-cs"/>
          <a:sym typeface="Gill Sans"/>
        </a:defRPr>
      </a:lvl4pPr>
      <a:lvl5pPr marL="2895600" marR="0" indent="-800100" algn="l" defTabSz="825500" latinLnBrk="0">
        <a:lnSpc>
          <a:spcPct val="100000"/>
        </a:lnSpc>
        <a:spcBef>
          <a:spcPts val="5200"/>
        </a:spcBef>
        <a:spcAft>
          <a:spcPts val="0"/>
        </a:spcAft>
        <a:buClrTx/>
        <a:buSzPct val="171000"/>
        <a:buFontTx/>
        <a:buChar char="•"/>
        <a:tabLst/>
        <a:defRPr sz="5600" b="0" i="0" u="none" strike="noStrike" cap="none" spc="0" baseline="0">
          <a:ln>
            <a:noFill/>
          </a:ln>
          <a:solidFill>
            <a:srgbClr val="FFFFFF"/>
          </a:solidFill>
          <a:uFillTx/>
          <a:latin typeface="+mn-lt"/>
          <a:ea typeface="+mn-ea"/>
          <a:cs typeface="+mn-cs"/>
          <a:sym typeface="Gill Sans"/>
        </a:defRPr>
      </a:lvl5pPr>
      <a:lvl6pPr marL="3251200" marR="0" indent="-800100" algn="l" defTabSz="825500" latinLnBrk="0">
        <a:lnSpc>
          <a:spcPct val="100000"/>
        </a:lnSpc>
        <a:spcBef>
          <a:spcPts val="5200"/>
        </a:spcBef>
        <a:spcAft>
          <a:spcPts val="0"/>
        </a:spcAft>
        <a:buClrTx/>
        <a:buSzPct val="171000"/>
        <a:buFontTx/>
        <a:buChar char="•"/>
        <a:tabLst/>
        <a:defRPr sz="5600" b="0" i="0" u="none" strike="noStrike" cap="none" spc="0" baseline="0">
          <a:ln>
            <a:noFill/>
          </a:ln>
          <a:solidFill>
            <a:srgbClr val="FFFFFF"/>
          </a:solidFill>
          <a:uFillTx/>
          <a:latin typeface="+mn-lt"/>
          <a:ea typeface="+mn-ea"/>
          <a:cs typeface="+mn-cs"/>
          <a:sym typeface="Gill Sans"/>
        </a:defRPr>
      </a:lvl6pPr>
      <a:lvl7pPr marL="3606800" marR="0" indent="-800100" algn="l" defTabSz="825500" latinLnBrk="0">
        <a:lnSpc>
          <a:spcPct val="100000"/>
        </a:lnSpc>
        <a:spcBef>
          <a:spcPts val="5200"/>
        </a:spcBef>
        <a:spcAft>
          <a:spcPts val="0"/>
        </a:spcAft>
        <a:buClrTx/>
        <a:buSzPct val="171000"/>
        <a:buFontTx/>
        <a:buChar char="•"/>
        <a:tabLst/>
        <a:defRPr sz="5600" b="0" i="0" u="none" strike="noStrike" cap="none" spc="0" baseline="0">
          <a:ln>
            <a:noFill/>
          </a:ln>
          <a:solidFill>
            <a:srgbClr val="FFFFFF"/>
          </a:solidFill>
          <a:uFillTx/>
          <a:latin typeface="+mn-lt"/>
          <a:ea typeface="+mn-ea"/>
          <a:cs typeface="+mn-cs"/>
          <a:sym typeface="Gill Sans"/>
        </a:defRPr>
      </a:lvl7pPr>
      <a:lvl8pPr marL="3962400" marR="0" indent="-800100" algn="l" defTabSz="825500" latinLnBrk="0">
        <a:lnSpc>
          <a:spcPct val="100000"/>
        </a:lnSpc>
        <a:spcBef>
          <a:spcPts val="5200"/>
        </a:spcBef>
        <a:spcAft>
          <a:spcPts val="0"/>
        </a:spcAft>
        <a:buClrTx/>
        <a:buSzPct val="171000"/>
        <a:buFontTx/>
        <a:buChar char="•"/>
        <a:tabLst/>
        <a:defRPr sz="5600" b="0" i="0" u="none" strike="noStrike" cap="none" spc="0" baseline="0">
          <a:ln>
            <a:noFill/>
          </a:ln>
          <a:solidFill>
            <a:srgbClr val="FFFFFF"/>
          </a:solidFill>
          <a:uFillTx/>
          <a:latin typeface="+mn-lt"/>
          <a:ea typeface="+mn-ea"/>
          <a:cs typeface="+mn-cs"/>
          <a:sym typeface="Gill Sans"/>
        </a:defRPr>
      </a:lvl8pPr>
      <a:lvl9pPr marL="4318000" marR="0" indent="-800100" algn="l" defTabSz="825500" latinLnBrk="0">
        <a:lnSpc>
          <a:spcPct val="100000"/>
        </a:lnSpc>
        <a:spcBef>
          <a:spcPts val="5200"/>
        </a:spcBef>
        <a:spcAft>
          <a:spcPts val="0"/>
        </a:spcAft>
        <a:buClrTx/>
        <a:buSzPct val="171000"/>
        <a:buFontTx/>
        <a:buChar char="•"/>
        <a:tabLst/>
        <a:defRPr sz="5600" b="0" i="0" u="none" strike="noStrike" cap="none" spc="0" baseline="0">
          <a:ln>
            <a:noFill/>
          </a:ln>
          <a:solidFill>
            <a:srgbClr val="FFFFFF"/>
          </a:solidFill>
          <a:uFillTx/>
          <a:latin typeface="+mn-lt"/>
          <a:ea typeface="+mn-ea"/>
          <a:cs typeface="+mn-cs"/>
          <a:sym typeface="Gill Sans"/>
        </a:defRPr>
      </a:lvl9pPr>
    </p:bodyStyle>
    <p:otherStyle>
      <a:lvl1pPr marL="0" marR="0" indent="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Gill Sans"/>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Gill Sans"/>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Gill Sans"/>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Gill Sans"/>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Gill Sans"/>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Gill Sans"/>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Gill Sans"/>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Gill Sans"/>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Gill San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3362" y="3920453"/>
            <a:ext cx="23447124" cy="21339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6600" dirty="0">
                <a:solidFill>
                  <a:schemeClr val="tx1"/>
                </a:solidFill>
              </a:rPr>
              <a:t>The Radio Frequency Environment:</a:t>
            </a:r>
          </a:p>
          <a:p>
            <a:pPr marL="0" marR="0" indent="0" algn="ctr" defTabSz="825500" rtl="0" fontAlgn="auto" latinLnBrk="0" hangingPunct="0">
              <a:lnSpc>
                <a:spcPct val="100000"/>
              </a:lnSpc>
              <a:spcBef>
                <a:spcPts val="0"/>
              </a:spcBef>
              <a:spcAft>
                <a:spcPts val="0"/>
              </a:spcAft>
              <a:buClrTx/>
              <a:buSzTx/>
              <a:buFontTx/>
              <a:buNone/>
              <a:tabLst/>
            </a:pPr>
            <a:r>
              <a:rPr kumimoji="0" lang="en-US" sz="6600" b="0" i="0" u="none" strike="noStrike" cap="none" spc="0" normalizeH="0" baseline="0" dirty="0">
                <a:ln>
                  <a:noFill/>
                </a:ln>
                <a:solidFill>
                  <a:schemeClr val="tx1"/>
                </a:solidFill>
                <a:effectLst/>
                <a:uFillTx/>
                <a:sym typeface="Gill Sans"/>
              </a:rPr>
              <a:t>FCC’s Role in Preserving</a:t>
            </a:r>
            <a:r>
              <a:rPr kumimoji="0" lang="en-US" sz="6600" b="0" i="0" u="none" strike="noStrike" cap="none" spc="0" normalizeH="0" dirty="0">
                <a:ln>
                  <a:noFill/>
                </a:ln>
                <a:solidFill>
                  <a:schemeClr val="tx1"/>
                </a:solidFill>
                <a:effectLst/>
                <a:uFillTx/>
                <a:sym typeface="Gill Sans"/>
              </a:rPr>
              <a:t> and Maximizing a National Resource</a:t>
            </a:r>
            <a:endParaRPr kumimoji="0" lang="en-US" sz="6600" b="0" i="0" u="none" strike="noStrike" cap="none" spc="0" normalizeH="0" baseline="0" dirty="0">
              <a:ln>
                <a:noFill/>
              </a:ln>
              <a:solidFill>
                <a:schemeClr val="tx1"/>
              </a:solidFill>
              <a:effectLst/>
              <a:uFillTx/>
              <a:sym typeface="Gill Sans"/>
            </a:endParaRPr>
          </a:p>
        </p:txBody>
      </p:sp>
      <p:sp>
        <p:nvSpPr>
          <p:cNvPr id="3" name="TextBox 2"/>
          <p:cNvSpPr txBox="1"/>
          <p:nvPr/>
        </p:nvSpPr>
        <p:spPr>
          <a:xfrm>
            <a:off x="9886814" y="7648662"/>
            <a:ext cx="4580681" cy="453457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4800" dirty="0">
                <a:solidFill>
                  <a:schemeClr val="tx1"/>
                </a:solidFill>
              </a:rPr>
              <a:t>April 11, 2017</a:t>
            </a:r>
          </a:p>
          <a:p>
            <a:pPr marL="0" marR="0" indent="0" algn="ctr" defTabSz="825500" rtl="0" fontAlgn="auto" latinLnBrk="0" hangingPunct="0">
              <a:lnSpc>
                <a:spcPct val="100000"/>
              </a:lnSpc>
              <a:spcBef>
                <a:spcPts val="0"/>
              </a:spcBef>
              <a:spcAft>
                <a:spcPts val="0"/>
              </a:spcAft>
              <a:buClrTx/>
              <a:buSzTx/>
              <a:buFontTx/>
              <a:buNone/>
              <a:tabLst/>
            </a:pPr>
            <a:endParaRPr lang="en-US" sz="4800" dirty="0">
              <a:solidFill>
                <a:schemeClr val="tx1"/>
              </a:solidFill>
            </a:endParaRPr>
          </a:p>
          <a:p>
            <a:pPr marL="0" marR="0" indent="0" algn="ctr" defTabSz="825500" rtl="0" fontAlgn="auto" latinLnBrk="0" hangingPunct="0">
              <a:lnSpc>
                <a:spcPct val="100000"/>
              </a:lnSpc>
              <a:spcBef>
                <a:spcPts val="0"/>
              </a:spcBef>
              <a:spcAft>
                <a:spcPts val="0"/>
              </a:spcAft>
              <a:buClrTx/>
              <a:buSzTx/>
              <a:buFontTx/>
              <a:buNone/>
              <a:tabLst/>
            </a:pPr>
            <a:r>
              <a:rPr lang="en-US" sz="4800" dirty="0">
                <a:solidFill>
                  <a:schemeClr val="tx1"/>
                </a:solidFill>
              </a:rPr>
              <a:t>Thomas King</a:t>
            </a:r>
          </a:p>
          <a:p>
            <a:pPr marL="0" marR="0" indent="0" algn="ctr" defTabSz="825500" rtl="0" fontAlgn="auto" latinLnBrk="0" hangingPunct="0">
              <a:lnSpc>
                <a:spcPct val="100000"/>
              </a:lnSpc>
              <a:spcBef>
                <a:spcPts val="0"/>
              </a:spcBef>
              <a:spcAft>
                <a:spcPts val="0"/>
              </a:spcAft>
              <a:buClrTx/>
              <a:buSzTx/>
              <a:buFontTx/>
              <a:buNone/>
              <a:tabLst/>
            </a:pPr>
            <a:r>
              <a:rPr lang="en-US" sz="4800" dirty="0">
                <a:solidFill>
                  <a:schemeClr val="tx1"/>
                </a:solidFill>
              </a:rPr>
              <a:t>Jonathan Edwards</a:t>
            </a:r>
          </a:p>
          <a:p>
            <a:pPr marL="0" marR="0" indent="0" algn="ctr" defTabSz="825500" rtl="0" fontAlgn="auto" latinLnBrk="0" hangingPunct="0">
              <a:lnSpc>
                <a:spcPct val="100000"/>
              </a:lnSpc>
              <a:spcBef>
                <a:spcPts val="0"/>
              </a:spcBef>
              <a:spcAft>
                <a:spcPts val="0"/>
              </a:spcAft>
              <a:buClrTx/>
              <a:buSzTx/>
              <a:buFontTx/>
              <a:buNone/>
              <a:tabLst/>
            </a:pPr>
            <a:r>
              <a:rPr kumimoji="0" lang="en-US" sz="4800" b="0" i="0" u="none" strike="noStrike" cap="none" spc="0" normalizeH="0" baseline="0" dirty="0">
                <a:ln>
                  <a:noFill/>
                </a:ln>
                <a:solidFill>
                  <a:schemeClr val="tx1"/>
                </a:solidFill>
                <a:effectLst/>
                <a:uFillTx/>
                <a:sym typeface="Gill Sans"/>
              </a:rPr>
              <a:t>Donald</a:t>
            </a:r>
            <a:r>
              <a:rPr kumimoji="0" lang="en-US" sz="4800" b="0" i="0" u="none" strike="noStrike" cap="none" spc="0" normalizeH="0" dirty="0">
                <a:ln>
                  <a:noFill/>
                </a:ln>
                <a:solidFill>
                  <a:schemeClr val="tx1"/>
                </a:solidFill>
                <a:effectLst/>
                <a:uFillTx/>
                <a:sym typeface="Gill Sans"/>
              </a:rPr>
              <a:t> </a:t>
            </a:r>
            <a:r>
              <a:rPr kumimoji="0" lang="en-US" sz="4800" b="0" i="0" u="none" strike="noStrike" cap="none" spc="0" normalizeH="0" dirty="0" err="1">
                <a:ln>
                  <a:noFill/>
                </a:ln>
                <a:solidFill>
                  <a:schemeClr val="tx1"/>
                </a:solidFill>
                <a:effectLst/>
                <a:uFillTx/>
                <a:sym typeface="Gill Sans"/>
              </a:rPr>
              <a:t>Everist</a:t>
            </a:r>
            <a:endParaRPr kumimoji="0" lang="en-US" sz="4800" b="0" i="0" u="none" strike="noStrike" cap="none" spc="0" normalizeH="0" dirty="0">
              <a:ln>
                <a:noFill/>
              </a:ln>
              <a:solidFill>
                <a:schemeClr val="tx1"/>
              </a:solidFill>
              <a:effectLst/>
              <a:uFillTx/>
              <a:sym typeface="Gill Sans"/>
            </a:endParaRPr>
          </a:p>
          <a:p>
            <a:pPr marL="0" marR="0" indent="0" algn="ctr" defTabSz="825500" rtl="0" fontAlgn="auto" latinLnBrk="0" hangingPunct="0">
              <a:lnSpc>
                <a:spcPct val="100000"/>
              </a:lnSpc>
              <a:spcBef>
                <a:spcPts val="0"/>
              </a:spcBef>
              <a:spcAft>
                <a:spcPts val="0"/>
              </a:spcAft>
              <a:buClrTx/>
              <a:buSzTx/>
              <a:buFontTx/>
              <a:buNone/>
              <a:tabLst/>
            </a:pPr>
            <a:r>
              <a:rPr lang="en-US" sz="4800" dirty="0">
                <a:solidFill>
                  <a:schemeClr val="tx1"/>
                </a:solidFill>
              </a:rPr>
              <a:t>Robert Weller</a:t>
            </a:r>
            <a:endParaRPr kumimoji="0" lang="en-US" sz="4800" b="0" i="0" u="none" strike="noStrike" cap="none" spc="0" normalizeH="0" dirty="0">
              <a:ln>
                <a:noFill/>
              </a:ln>
              <a:solidFill>
                <a:schemeClr val="tx1"/>
              </a:solidFill>
              <a:effectLst/>
              <a:uFillTx/>
              <a:sym typeface="Gill Sans"/>
            </a:endParaRPr>
          </a:p>
        </p:txBody>
      </p:sp>
      <p:sp>
        <p:nvSpPr>
          <p:cNvPr id="4" name="Slide Number Placeholder 3"/>
          <p:cNvSpPr>
            <a:spLocks noGrp="1"/>
          </p:cNvSpPr>
          <p:nvPr>
            <p:ph type="sldNum" sz="quarter" idx="2"/>
          </p:nvPr>
        </p:nvSpPr>
        <p:spPr>
          <a:xfrm>
            <a:off x="23015043" y="13093700"/>
            <a:ext cx="274113" cy="471924"/>
          </a:xfrm>
        </p:spPr>
        <p:txBody>
          <a:bodyPr/>
          <a:lstStyle/>
          <a:p>
            <a:fld id="{86CB4B4D-7CA3-9044-876B-883B54F8677D}" type="slidenum">
              <a:rPr lang="en-US" smtClean="0">
                <a:solidFill>
                  <a:schemeClr val="tx1">
                    <a:lumMod val="75000"/>
                  </a:schemeClr>
                </a:solidFill>
              </a:rPr>
              <a:t>1</a:t>
            </a:fld>
            <a:endParaRPr lang="en-US" dirty="0">
              <a:solidFill>
                <a:schemeClr val="tx1">
                  <a:lumMod val="75000"/>
                </a:schemeClr>
              </a:solidFill>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
          </p:nvPr>
        </p:nvSpPr>
        <p:spPr>
          <a:xfrm>
            <a:off x="1922780" y="3117474"/>
            <a:ext cx="20904200" cy="10448150"/>
          </a:xfrm>
        </p:spPr>
        <p:txBody>
          <a:bodyPr/>
          <a:lstStyle/>
          <a:p>
            <a:pPr marL="685800" indent="-685800" algn="l">
              <a:spcBef>
                <a:spcPts val="1200"/>
              </a:spcBef>
              <a:buFont typeface="Arial" panose="020B0604020202020204" pitchFamily="34" charset="0"/>
              <a:buChar char="•"/>
            </a:pPr>
            <a:r>
              <a:rPr lang="en-US" sz="4400" dirty="0">
                <a:solidFill>
                  <a:schemeClr val="tx1"/>
                </a:solidFill>
              </a:rPr>
              <a:t>Implement an online portal to allow licensees to file official interference complaints with a clear understanding of the steps to be taken to resolve them  </a:t>
            </a:r>
          </a:p>
          <a:p>
            <a:pPr marL="685800" lvl="2" indent="-685800" algn="l">
              <a:spcBef>
                <a:spcPts val="1200"/>
              </a:spcBef>
              <a:buFont typeface="Arial" panose="020B0604020202020204" pitchFamily="34" charset="0"/>
              <a:buChar char="•"/>
            </a:pPr>
            <a:r>
              <a:rPr lang="en-US" sz="4400" dirty="0">
                <a:solidFill>
                  <a:schemeClr val="tx1"/>
                </a:solidFill>
              </a:rPr>
              <a:t>FCC should take a lead role in monitoring and documenting interference problems and institute industry work groups to resolve common problems</a:t>
            </a:r>
          </a:p>
          <a:p>
            <a:pPr marL="1300163" lvl="4" indent="-685800" algn="l">
              <a:spcBef>
                <a:spcPts val="1200"/>
              </a:spcBef>
              <a:buFont typeface="Arial" panose="020B0604020202020204" pitchFamily="34" charset="0"/>
              <a:buChar char="•"/>
            </a:pPr>
            <a:r>
              <a:rPr lang="en-US" sz="4400" dirty="0">
                <a:solidFill>
                  <a:schemeClr val="tx1"/>
                </a:solidFill>
              </a:rPr>
              <a:t>As a result of the reduction in FCC field enforcement, licensees are forced to use their own resources to locate unauthorized stations and must attempt to utilize local law enforcement personnel to force them to shut down</a:t>
            </a:r>
          </a:p>
          <a:p>
            <a:pPr marL="685800" lvl="4" indent="-685800" algn="l">
              <a:spcBef>
                <a:spcPts val="1200"/>
              </a:spcBef>
              <a:buFont typeface="Arial" panose="020B0604020202020204" pitchFamily="34" charset="0"/>
              <a:buChar char="•"/>
            </a:pPr>
            <a:r>
              <a:rPr lang="en-US" sz="4400" dirty="0">
                <a:solidFill>
                  <a:schemeClr val="tx1"/>
                </a:solidFill>
              </a:rPr>
              <a:t>Re-establish a program of random inspections in all services</a:t>
            </a:r>
          </a:p>
          <a:p>
            <a:pPr marL="1300163" indent="-685800" algn="l">
              <a:spcBef>
                <a:spcPts val="1200"/>
              </a:spcBef>
              <a:buFont typeface="Arial" panose="020B0604020202020204" pitchFamily="34" charset="0"/>
              <a:buChar char="•"/>
            </a:pPr>
            <a:r>
              <a:rPr lang="en-US" sz="4400" dirty="0">
                <a:solidFill>
                  <a:schemeClr val="tx1"/>
                </a:solidFill>
              </a:rPr>
              <a:t>Due to lack of routine monitoring and inspection, licensees are being impacted by the unlawful practices of other licensees operating at variance from their authorizations.  Licensees must use their own resources to locate and directly approach the offenders.  Some cooperate and some do not.  </a:t>
            </a:r>
          </a:p>
          <a:p>
            <a:pPr marL="685800" indent="-685800" algn="l">
              <a:spcBef>
                <a:spcPts val="1200"/>
              </a:spcBef>
              <a:buFont typeface="Arial" panose="020B0604020202020204" pitchFamily="34" charset="0"/>
              <a:buChar char="•"/>
            </a:pPr>
            <a:r>
              <a:rPr lang="en-US" sz="4400" dirty="0">
                <a:solidFill>
                  <a:schemeClr val="tx1"/>
                </a:solidFill>
              </a:rPr>
              <a:t>The FCC cannot continue to turn a blind eye toward the real world of pirate and “at variance” practices that are becoming more the norm than the exception</a:t>
            </a:r>
          </a:p>
        </p:txBody>
      </p:sp>
      <p:sp>
        <p:nvSpPr>
          <p:cNvPr id="7" name="TextBox 6"/>
          <p:cNvSpPr txBox="1"/>
          <p:nvPr/>
        </p:nvSpPr>
        <p:spPr>
          <a:xfrm>
            <a:off x="4576911" y="1722936"/>
            <a:ext cx="15200626"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6000" b="0" i="0" u="none" strike="noStrike" cap="none" spc="0" normalizeH="0" dirty="0">
                <a:ln>
                  <a:noFill/>
                </a:ln>
                <a:solidFill>
                  <a:schemeClr val="tx1"/>
                </a:solidFill>
                <a:effectLst/>
                <a:uFillTx/>
                <a:sym typeface="Gill Sans"/>
              </a:rPr>
              <a:t>Enhanced Enforcement:  Recommendations</a:t>
            </a:r>
          </a:p>
        </p:txBody>
      </p:sp>
      <p:sp>
        <p:nvSpPr>
          <p:cNvPr id="6" name="Slide Number Placeholder 3"/>
          <p:cNvSpPr>
            <a:spLocks noGrp="1"/>
          </p:cNvSpPr>
          <p:nvPr>
            <p:ph type="sldNum" sz="quarter" idx="2"/>
          </p:nvPr>
        </p:nvSpPr>
        <p:spPr>
          <a:xfrm>
            <a:off x="23015043" y="13093700"/>
            <a:ext cx="274113" cy="471924"/>
          </a:xfrm>
        </p:spPr>
        <p:txBody>
          <a:bodyPr/>
          <a:lstStyle/>
          <a:p>
            <a:fld id="{86CB4B4D-7CA3-9044-876B-883B54F8677D}" type="slidenum">
              <a:rPr lang="en-US" smtClean="0">
                <a:solidFill>
                  <a:schemeClr val="tx1">
                    <a:lumMod val="75000"/>
                  </a:schemeClr>
                </a:solidFill>
              </a:rPr>
              <a:t>10</a:t>
            </a:fld>
            <a:endParaRPr lang="en-US" dirty="0">
              <a:solidFill>
                <a:schemeClr val="tx1">
                  <a:lumMod val="75000"/>
                </a:schemeClr>
              </a:solidFill>
            </a:endParaRPr>
          </a:p>
        </p:txBody>
      </p:sp>
    </p:spTree>
    <p:extLst>
      <p:ext uri="{BB962C8B-B14F-4D97-AF65-F5344CB8AC3E}">
        <p14:creationId xmlns:p14="http://schemas.microsoft.com/office/powerpoint/2010/main" val="1608836046"/>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
          </p:nvPr>
        </p:nvSpPr>
        <p:spPr>
          <a:xfrm>
            <a:off x="1739899" y="3296653"/>
            <a:ext cx="21651849" cy="9076322"/>
          </a:xfrm>
        </p:spPr>
        <p:txBody>
          <a:bodyPr/>
          <a:lstStyle/>
          <a:p>
            <a:pPr marL="685800" indent="-685800" algn="l">
              <a:spcBef>
                <a:spcPts val="1200"/>
              </a:spcBef>
              <a:buFont typeface="Arial" panose="020B0604020202020204" pitchFamily="34" charset="0"/>
              <a:buChar char="•"/>
            </a:pPr>
            <a:r>
              <a:rPr lang="en-US" dirty="0">
                <a:solidFill>
                  <a:schemeClr val="tx1"/>
                </a:solidFill>
              </a:rPr>
              <a:t>Nov. 7, 2016 Letters from FCC Audio Division to the licensee of three AM Synchronous Booster stations in Puerto Rico orders discontinuance of operation within six months</a:t>
            </a:r>
          </a:p>
          <a:p>
            <a:pPr marL="685800" indent="-685800" algn="l">
              <a:spcBef>
                <a:spcPts val="1200"/>
              </a:spcBef>
              <a:buFont typeface="Arial" panose="020B0604020202020204" pitchFamily="34" charset="0"/>
              <a:buChar char="•"/>
            </a:pPr>
            <a:r>
              <a:rPr lang="en-US" dirty="0">
                <a:solidFill>
                  <a:schemeClr val="tx1"/>
                </a:solidFill>
              </a:rPr>
              <a:t>Nov. 17, 2016 licensee response seeks urgent reconsideration of the order</a:t>
            </a:r>
          </a:p>
          <a:p>
            <a:pPr marL="685800" indent="-685800" algn="l">
              <a:spcBef>
                <a:spcPts val="1200"/>
              </a:spcBef>
              <a:buFont typeface="Arial" panose="020B0604020202020204" pitchFamily="34" charset="0"/>
              <a:buChar char="•"/>
            </a:pPr>
            <a:r>
              <a:rPr lang="en-US" dirty="0">
                <a:solidFill>
                  <a:schemeClr val="tx1"/>
                </a:solidFill>
              </a:rPr>
              <a:t>Nov. 29, 2016 CGB seeks comment on Petition for Rulemaking to permanently authorize AM Synchronous Boosters</a:t>
            </a:r>
          </a:p>
          <a:p>
            <a:pPr marL="685800" indent="-685800" algn="l">
              <a:spcBef>
                <a:spcPts val="1200"/>
              </a:spcBef>
              <a:buFont typeface="Arial" panose="020B0604020202020204" pitchFamily="34" charset="0"/>
              <a:buChar char="•"/>
            </a:pPr>
            <a:r>
              <a:rPr lang="en-US" dirty="0">
                <a:solidFill>
                  <a:schemeClr val="tx1"/>
                </a:solidFill>
              </a:rPr>
              <a:t>Supportive comments received, including a recommendation to allow the Puerto Rico stations to continue to operate pending the outcome of the PRM</a:t>
            </a:r>
          </a:p>
          <a:p>
            <a:pPr marL="685800" indent="-685800" algn="l">
              <a:spcBef>
                <a:spcPts val="1200"/>
              </a:spcBef>
              <a:buFont typeface="Arial" panose="020B0604020202020204" pitchFamily="34" charset="0"/>
              <a:buChar char="•"/>
            </a:pPr>
            <a:r>
              <a:rPr lang="en-US" dirty="0">
                <a:solidFill>
                  <a:schemeClr val="tx1"/>
                </a:solidFill>
              </a:rPr>
              <a:t>No apparent action on PRM or reconsideration request</a:t>
            </a:r>
          </a:p>
          <a:p>
            <a:pPr marL="685800" indent="-685800" algn="l">
              <a:spcBef>
                <a:spcPts val="1200"/>
              </a:spcBef>
              <a:buFont typeface="Arial" panose="020B0604020202020204" pitchFamily="34" charset="0"/>
              <a:buChar char="•"/>
            </a:pPr>
            <a:r>
              <a:rPr lang="en-US" dirty="0">
                <a:solidFill>
                  <a:schemeClr val="tx1"/>
                </a:solidFill>
              </a:rPr>
              <a:t>NPRM should be issued and Puerto Rico stations allowed to continue licensed operations on a non-interference basis</a:t>
            </a:r>
          </a:p>
        </p:txBody>
      </p:sp>
      <p:sp>
        <p:nvSpPr>
          <p:cNvPr id="6" name="TextBox 5"/>
          <p:cNvSpPr txBox="1"/>
          <p:nvPr/>
        </p:nvSpPr>
        <p:spPr>
          <a:xfrm>
            <a:off x="5625754" y="1722936"/>
            <a:ext cx="13102947"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6000" b="0" i="0" u="none" strike="noStrike" cap="none" spc="0" normalizeH="0" dirty="0">
                <a:ln>
                  <a:noFill/>
                </a:ln>
                <a:solidFill>
                  <a:schemeClr val="tx1"/>
                </a:solidFill>
                <a:effectLst/>
                <a:uFillTx/>
                <a:sym typeface="Gill Sans"/>
              </a:rPr>
              <a:t>AM Synchronous Boosters (RM-1177)</a:t>
            </a:r>
          </a:p>
        </p:txBody>
      </p:sp>
      <p:sp>
        <p:nvSpPr>
          <p:cNvPr id="5" name="Slide Number Placeholder 3"/>
          <p:cNvSpPr>
            <a:spLocks noGrp="1"/>
          </p:cNvSpPr>
          <p:nvPr>
            <p:ph type="sldNum" sz="quarter" idx="2"/>
          </p:nvPr>
        </p:nvSpPr>
        <p:spPr>
          <a:xfrm>
            <a:off x="23015043" y="13093700"/>
            <a:ext cx="274113" cy="471924"/>
          </a:xfrm>
        </p:spPr>
        <p:txBody>
          <a:bodyPr/>
          <a:lstStyle/>
          <a:p>
            <a:fld id="{86CB4B4D-7CA3-9044-876B-883B54F8677D}" type="slidenum">
              <a:rPr lang="en-US" smtClean="0">
                <a:solidFill>
                  <a:schemeClr val="tx1">
                    <a:lumMod val="75000"/>
                  </a:schemeClr>
                </a:solidFill>
              </a:rPr>
              <a:t>11</a:t>
            </a:fld>
            <a:endParaRPr lang="en-US" dirty="0">
              <a:solidFill>
                <a:schemeClr val="tx1">
                  <a:lumMod val="75000"/>
                </a:schemeClr>
              </a:solidFill>
            </a:endParaRPr>
          </a:p>
        </p:txBody>
      </p:sp>
    </p:spTree>
    <p:extLst>
      <p:ext uri="{BB962C8B-B14F-4D97-AF65-F5344CB8AC3E}">
        <p14:creationId xmlns:p14="http://schemas.microsoft.com/office/powerpoint/2010/main" val="1767242051"/>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10"/>
          <p:cNvSpPr/>
          <p:nvPr/>
        </p:nvSpPr>
        <p:spPr>
          <a:xfrm>
            <a:off x="9886950" y="3246120"/>
            <a:ext cx="5067300" cy="4610100"/>
          </a:xfrm>
          <a:prstGeom prst="ellipse">
            <a:avLst/>
          </a:prstGeom>
          <a:gradFill flip="none" rotWithShape="1">
            <a:gsLst>
              <a:gs pos="0">
                <a:srgbClr val="0066FF">
                  <a:tint val="66000"/>
                  <a:satMod val="160000"/>
                </a:srgbClr>
              </a:gs>
              <a:gs pos="50000">
                <a:srgbClr val="0066FF">
                  <a:tint val="66000"/>
                  <a:satMod val="160000"/>
                </a:srgbClr>
              </a:gs>
              <a:gs pos="50000">
                <a:srgbClr val="0066FF">
                  <a:tint val="44500"/>
                  <a:satMod val="160000"/>
                </a:srgbClr>
              </a:gs>
              <a:gs pos="100000">
                <a:srgbClr val="0066FF">
                  <a:tint val="23500"/>
                  <a:satMod val="160000"/>
                </a:srgbClr>
              </a:gs>
            </a:gsLst>
            <a:path path="circle">
              <a:fillToRect l="50000" t="50000" r="50000" b="50000"/>
            </a:path>
            <a:tileRect/>
          </a:gra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200"/>
          </a:p>
        </p:txBody>
      </p:sp>
      <p:sp>
        <p:nvSpPr>
          <p:cNvPr id="2" name="Title 1"/>
          <p:cNvSpPr>
            <a:spLocks noGrp="1"/>
          </p:cNvSpPr>
          <p:nvPr>
            <p:ph type="title"/>
          </p:nvPr>
        </p:nvSpPr>
        <p:spPr>
          <a:xfrm>
            <a:off x="2838452" y="1396363"/>
            <a:ext cx="16592548" cy="1600203"/>
          </a:xfrm>
        </p:spPr>
        <p:txBody>
          <a:bodyPr>
            <a:normAutofit/>
          </a:bodyPr>
          <a:lstStyle/>
          <a:p>
            <a:r>
              <a:rPr lang="en-US" sz="6000" dirty="0">
                <a:solidFill>
                  <a:schemeClr val="tx1"/>
                </a:solidFill>
              </a:rPr>
              <a:t>Synchronous AM Boosters for Null Fill</a:t>
            </a:r>
          </a:p>
        </p:txBody>
      </p:sp>
      <p:sp>
        <p:nvSpPr>
          <p:cNvPr id="3" name="Content Placeholder 2"/>
          <p:cNvSpPr>
            <a:spLocks noGrp="1"/>
          </p:cNvSpPr>
          <p:nvPr>
            <p:ph idx="1"/>
          </p:nvPr>
        </p:nvSpPr>
        <p:spPr>
          <a:xfrm>
            <a:off x="3562350" y="8286752"/>
            <a:ext cx="17259300" cy="4724400"/>
          </a:xfrm>
          <a:ln w="19050">
            <a:solidFill>
              <a:srgbClr val="C00000"/>
            </a:solidFill>
          </a:ln>
        </p:spPr>
        <p:txBody>
          <a:bodyPr>
            <a:normAutofit fontScale="85000" lnSpcReduction="20000"/>
          </a:bodyPr>
          <a:lstStyle/>
          <a:p>
            <a:r>
              <a:rPr lang="en-US" sz="4800" b="1" dirty="0">
                <a:solidFill>
                  <a:schemeClr val="tx1"/>
                </a:solidFill>
              </a:rPr>
              <a:t>Low-power, low-cost synchronous boosters can provide useful fill-ins for covering populated areas lying in pattern nulls.</a:t>
            </a:r>
          </a:p>
          <a:p>
            <a:r>
              <a:rPr lang="en-US" sz="4800" b="1" dirty="0">
                <a:solidFill>
                  <a:schemeClr val="tx1"/>
                </a:solidFill>
              </a:rPr>
              <a:t>Boosters can be used daytime and/or nighttime as needed.</a:t>
            </a:r>
          </a:p>
          <a:p>
            <a:r>
              <a:rPr lang="en-US" sz="4800" b="1" dirty="0">
                <a:solidFill>
                  <a:schemeClr val="tx1"/>
                </a:solidFill>
              </a:rPr>
              <a:t>Coverage of outlying suburbs can be greatly improved.</a:t>
            </a:r>
          </a:p>
          <a:p>
            <a:r>
              <a:rPr lang="en-US" sz="4800" b="1" dirty="0">
                <a:solidFill>
                  <a:schemeClr val="tx1"/>
                </a:solidFill>
              </a:rPr>
              <a:t>Allocations can generally be handled under existing rules.</a:t>
            </a:r>
          </a:p>
        </p:txBody>
      </p:sp>
      <p:sp>
        <p:nvSpPr>
          <p:cNvPr id="4" name="Arc 3"/>
          <p:cNvSpPr/>
          <p:nvPr/>
        </p:nvSpPr>
        <p:spPr>
          <a:xfrm flipH="1">
            <a:off x="8801097" y="3550922"/>
            <a:ext cx="6400802" cy="40386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1200"/>
          </a:p>
        </p:txBody>
      </p:sp>
      <p:sp>
        <p:nvSpPr>
          <p:cNvPr id="5" name="Arc 4"/>
          <p:cNvSpPr/>
          <p:nvPr/>
        </p:nvSpPr>
        <p:spPr>
          <a:xfrm>
            <a:off x="10458451" y="3550920"/>
            <a:ext cx="2933698" cy="1962148"/>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1200"/>
          </a:p>
        </p:txBody>
      </p:sp>
      <p:sp>
        <p:nvSpPr>
          <p:cNvPr id="6" name="Arc 5"/>
          <p:cNvSpPr/>
          <p:nvPr/>
        </p:nvSpPr>
        <p:spPr>
          <a:xfrm rot="5400000">
            <a:off x="11506200" y="3703329"/>
            <a:ext cx="2114548" cy="165735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1200"/>
          </a:p>
        </p:txBody>
      </p:sp>
      <p:sp>
        <p:nvSpPr>
          <p:cNvPr id="7" name="Arc 6"/>
          <p:cNvSpPr/>
          <p:nvPr/>
        </p:nvSpPr>
        <p:spPr>
          <a:xfrm flipH="1" flipV="1">
            <a:off x="8801097" y="3493768"/>
            <a:ext cx="6210302" cy="41529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1200"/>
          </a:p>
        </p:txBody>
      </p:sp>
      <p:sp>
        <p:nvSpPr>
          <p:cNvPr id="8" name="Arc 7"/>
          <p:cNvSpPr/>
          <p:nvPr/>
        </p:nvSpPr>
        <p:spPr>
          <a:xfrm flipV="1">
            <a:off x="10420350" y="5608318"/>
            <a:ext cx="2933700" cy="2038352"/>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1200"/>
          </a:p>
        </p:txBody>
      </p:sp>
      <p:sp>
        <p:nvSpPr>
          <p:cNvPr id="9" name="Arc 8"/>
          <p:cNvSpPr/>
          <p:nvPr/>
        </p:nvSpPr>
        <p:spPr>
          <a:xfrm rot="16200000" flipV="1">
            <a:off x="11496677" y="5884550"/>
            <a:ext cx="2152646" cy="15621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1200"/>
          </a:p>
        </p:txBody>
      </p:sp>
      <p:sp>
        <p:nvSpPr>
          <p:cNvPr id="12" name="Oval 11"/>
          <p:cNvSpPr/>
          <p:nvPr/>
        </p:nvSpPr>
        <p:spPr>
          <a:xfrm>
            <a:off x="13182600" y="4998722"/>
            <a:ext cx="1257300" cy="1238248"/>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200"/>
          </a:p>
        </p:txBody>
      </p:sp>
      <p:sp>
        <p:nvSpPr>
          <p:cNvPr id="13" name="TextBox 12"/>
          <p:cNvSpPr txBox="1"/>
          <p:nvPr/>
        </p:nvSpPr>
        <p:spPr>
          <a:xfrm>
            <a:off x="4038601" y="3760470"/>
            <a:ext cx="5353050" cy="584775"/>
          </a:xfrm>
          <a:prstGeom prst="rect">
            <a:avLst/>
          </a:prstGeom>
          <a:noFill/>
        </p:spPr>
        <p:txBody>
          <a:bodyPr wrap="square" rtlCol="0">
            <a:spAutoFit/>
          </a:bodyPr>
          <a:lstStyle/>
          <a:p>
            <a:pPr algn="ctr"/>
            <a:r>
              <a:rPr lang="en-US" sz="3200" b="1" dirty="0">
                <a:solidFill>
                  <a:schemeClr val="tx1"/>
                </a:solidFill>
              </a:rPr>
              <a:t>Typical </a:t>
            </a:r>
            <a:r>
              <a:rPr lang="en-US" sz="3200" b="1" dirty="0" err="1">
                <a:solidFill>
                  <a:schemeClr val="tx1"/>
                </a:solidFill>
              </a:rPr>
              <a:t>cardioid</a:t>
            </a:r>
            <a:r>
              <a:rPr lang="en-US" sz="3200" b="1" dirty="0">
                <a:solidFill>
                  <a:schemeClr val="tx1"/>
                </a:solidFill>
              </a:rPr>
              <a:t> pattern</a:t>
            </a:r>
          </a:p>
        </p:txBody>
      </p:sp>
      <p:cxnSp>
        <p:nvCxnSpPr>
          <p:cNvPr id="15" name="Straight Arrow Connector 14"/>
          <p:cNvCxnSpPr/>
          <p:nvPr/>
        </p:nvCxnSpPr>
        <p:spPr>
          <a:xfrm>
            <a:off x="7524751" y="4312921"/>
            <a:ext cx="1504950" cy="438150"/>
          </a:xfrm>
          <a:prstGeom prst="straightConnector1">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4173201" y="3798571"/>
            <a:ext cx="4438650" cy="1077218"/>
          </a:xfrm>
          <a:prstGeom prst="rect">
            <a:avLst/>
          </a:prstGeom>
          <a:noFill/>
        </p:spPr>
        <p:txBody>
          <a:bodyPr wrap="square" rtlCol="0">
            <a:spAutoFit/>
          </a:bodyPr>
          <a:lstStyle/>
          <a:p>
            <a:pPr algn="ctr"/>
            <a:r>
              <a:rPr lang="en-US" sz="3200" b="1" dirty="0">
                <a:solidFill>
                  <a:schemeClr val="tx1"/>
                </a:solidFill>
              </a:rPr>
              <a:t>Synchronous booster fill-in area</a:t>
            </a:r>
          </a:p>
        </p:txBody>
      </p:sp>
      <p:cxnSp>
        <p:nvCxnSpPr>
          <p:cNvPr id="18" name="Straight Arrow Connector 17"/>
          <p:cNvCxnSpPr>
            <a:endCxn id="12" idx="6"/>
          </p:cNvCxnSpPr>
          <p:nvPr/>
        </p:nvCxnSpPr>
        <p:spPr>
          <a:xfrm flipH="1">
            <a:off x="14439900" y="4827270"/>
            <a:ext cx="1676400" cy="790576"/>
          </a:xfrm>
          <a:prstGeom prst="straightConnector1">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9" name="Slide Number Placeholder 3"/>
          <p:cNvSpPr>
            <a:spLocks noGrp="1"/>
          </p:cNvSpPr>
          <p:nvPr>
            <p:ph type="sldNum" sz="quarter" idx="4294967295"/>
          </p:nvPr>
        </p:nvSpPr>
        <p:spPr>
          <a:xfrm>
            <a:off x="22757131" y="13011152"/>
            <a:ext cx="662940" cy="506732"/>
          </a:xfrm>
          <a:prstGeom prst="rect">
            <a:avLst/>
          </a:prstGeom>
        </p:spPr>
        <p:txBody>
          <a:bodyPr/>
          <a:lstStyle/>
          <a:p>
            <a:fld id="{86CB4B4D-7CA3-9044-876B-883B54F8677D}" type="slidenum">
              <a:rPr lang="en-US" sz="2400" smtClean="0">
                <a:solidFill>
                  <a:schemeClr val="tx1">
                    <a:lumMod val="75000"/>
                  </a:schemeClr>
                </a:solidFill>
              </a:rPr>
              <a:t>12</a:t>
            </a:fld>
            <a:endParaRPr lang="en-US" sz="2400" dirty="0">
              <a:solidFill>
                <a:schemeClr val="tx1">
                  <a:lumMod val="75000"/>
                </a:schemeClr>
              </a:solidFill>
            </a:endParaRPr>
          </a:p>
        </p:txBody>
      </p:sp>
    </p:spTree>
    <p:extLst>
      <p:ext uri="{BB962C8B-B14F-4D97-AF65-F5344CB8AC3E}">
        <p14:creationId xmlns:p14="http://schemas.microsoft.com/office/powerpoint/2010/main" val="1637362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2">
            <a:extLst>
              <a:ext uri="{BEBA8EAE-BF5A-486C-A8C5-ECC9F3942E4B}">
                <a14:imgProps xmlns:a14="http://schemas.microsoft.com/office/drawing/2010/main">
                  <a14:imgLayer r:embed="rId3">
                    <a14:imgEffect>
                      <a14:saturation sat="313000"/>
                    </a14:imgEffect>
                  </a14:imgLayer>
                </a14:imgProps>
              </a:ext>
            </a:extLst>
          </a:blip>
          <a:stretch>
            <a:fillRect/>
          </a:stretch>
        </p:blipFill>
        <p:spPr>
          <a:xfrm>
            <a:off x="1671459" y="2893372"/>
            <a:ext cx="21434782" cy="10360152"/>
          </a:xfrm>
          <a:prstGeom prst="rect">
            <a:avLst/>
          </a:prstGeom>
          <a:noFill/>
          <a:ln w="25400">
            <a:solidFill>
              <a:schemeClr val="tx1"/>
            </a:solidFill>
          </a:ln>
          <a:effectLst/>
        </p:spPr>
      </p:pic>
      <p:sp>
        <p:nvSpPr>
          <p:cNvPr id="4" name="Slide Number Placeholder 3"/>
          <p:cNvSpPr>
            <a:spLocks noGrp="1"/>
          </p:cNvSpPr>
          <p:nvPr>
            <p:ph type="sldNum" sz="quarter" idx="2"/>
          </p:nvPr>
        </p:nvSpPr>
        <p:spPr/>
        <p:txBody>
          <a:bodyPr/>
          <a:lstStyle/>
          <a:p>
            <a:fld id="{86CB4B4D-7CA3-9044-876B-883B54F8677D}" type="slidenum">
              <a:rPr lang="en-US" smtClean="0"/>
              <a:t>13</a:t>
            </a:fld>
            <a:endParaRPr lang="en-US"/>
          </a:p>
        </p:txBody>
      </p:sp>
      <p:sp>
        <p:nvSpPr>
          <p:cNvPr id="6" name="TextBox 5"/>
          <p:cNvSpPr txBox="1"/>
          <p:nvPr/>
        </p:nvSpPr>
        <p:spPr>
          <a:xfrm>
            <a:off x="3084256" y="1049040"/>
            <a:ext cx="19559842"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6000" b="0" i="0" u="none" strike="noStrike" cap="none" spc="0" normalizeH="0" dirty="0">
                <a:ln>
                  <a:noFill/>
                </a:ln>
                <a:solidFill>
                  <a:schemeClr val="tx1"/>
                </a:solidFill>
                <a:effectLst/>
                <a:uFillTx/>
                <a:sym typeface="Gill Sans"/>
              </a:rPr>
              <a:t>Coverage Map of Puerto Rico AM Synchronous Boosters</a:t>
            </a:r>
          </a:p>
        </p:txBody>
      </p:sp>
      <p:sp>
        <p:nvSpPr>
          <p:cNvPr id="3" name="TextBox 2"/>
          <p:cNvSpPr txBox="1"/>
          <p:nvPr/>
        </p:nvSpPr>
        <p:spPr>
          <a:xfrm>
            <a:off x="9721353" y="11930294"/>
            <a:ext cx="2017530" cy="964366"/>
          </a:xfrm>
          <a:prstGeom prst="rect">
            <a:avLst/>
          </a:prstGeom>
          <a:noFill/>
          <a:ln w="12700" cap="flat">
            <a:solidFill>
              <a:schemeClr val="tx1">
                <a:lumMod val="50000"/>
              </a:schemeClr>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5600" b="1" i="0" u="none" strike="noStrike" cap="none" spc="0" normalizeH="0" baseline="0" dirty="0">
                <a:ln>
                  <a:noFill/>
                </a:ln>
                <a:solidFill>
                  <a:schemeClr val="tx1">
                    <a:lumMod val="50000"/>
                  </a:schemeClr>
                </a:solidFill>
                <a:effectLst/>
                <a:uFillTx/>
                <a:latin typeface="+mn-lt"/>
                <a:ea typeface="+mn-ea"/>
                <a:cs typeface="+mn-cs"/>
                <a:sym typeface="Gill Sans"/>
              </a:rPr>
              <a:t>WISO</a:t>
            </a:r>
          </a:p>
        </p:txBody>
      </p:sp>
      <p:sp>
        <p:nvSpPr>
          <p:cNvPr id="8" name="TextBox 7"/>
          <p:cNvSpPr txBox="1"/>
          <p:nvPr/>
        </p:nvSpPr>
        <p:spPr>
          <a:xfrm>
            <a:off x="577474" y="8558143"/>
            <a:ext cx="3414897" cy="964366"/>
          </a:xfrm>
          <a:prstGeom prst="rect">
            <a:avLst/>
          </a:prstGeom>
          <a:noFill/>
          <a:ln w="12700" cap="flat">
            <a:solidFill>
              <a:schemeClr val="tx1">
                <a:lumMod val="50000"/>
              </a:schemeClr>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5600" b="1" i="0" u="none" strike="noStrike" cap="none" spc="0" normalizeH="0" baseline="0" dirty="0">
                <a:ln>
                  <a:noFill/>
                </a:ln>
                <a:solidFill>
                  <a:srgbClr val="FF0000"/>
                </a:solidFill>
                <a:effectLst/>
                <a:uFillTx/>
                <a:latin typeface="+mn-lt"/>
                <a:ea typeface="+mn-ea"/>
                <a:cs typeface="+mn-cs"/>
                <a:sym typeface="Gill Sans"/>
              </a:rPr>
              <a:t>Booster 2</a:t>
            </a:r>
          </a:p>
        </p:txBody>
      </p:sp>
      <p:sp>
        <p:nvSpPr>
          <p:cNvPr id="9" name="TextBox 8"/>
          <p:cNvSpPr txBox="1"/>
          <p:nvPr/>
        </p:nvSpPr>
        <p:spPr>
          <a:xfrm>
            <a:off x="710036" y="4107121"/>
            <a:ext cx="3414897" cy="964366"/>
          </a:xfrm>
          <a:prstGeom prst="rect">
            <a:avLst/>
          </a:prstGeom>
          <a:noFill/>
          <a:ln w="12700" cap="flat">
            <a:solidFill>
              <a:schemeClr val="tx1">
                <a:lumMod val="50000"/>
              </a:schemeClr>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5600" b="1" i="0" u="none" strike="noStrike" cap="none" spc="0" normalizeH="0" baseline="0" dirty="0">
                <a:ln>
                  <a:noFill/>
                </a:ln>
                <a:solidFill>
                  <a:srgbClr val="008000"/>
                </a:solidFill>
                <a:effectLst/>
                <a:uFillTx/>
                <a:latin typeface="+mn-lt"/>
                <a:ea typeface="+mn-ea"/>
                <a:cs typeface="+mn-cs"/>
                <a:sym typeface="Gill Sans"/>
              </a:rPr>
              <a:t>Booster 3</a:t>
            </a:r>
          </a:p>
        </p:txBody>
      </p:sp>
      <p:cxnSp>
        <p:nvCxnSpPr>
          <p:cNvPr id="11" name="Straight Arrow Connector 10"/>
          <p:cNvCxnSpPr/>
          <p:nvPr/>
        </p:nvCxnSpPr>
        <p:spPr>
          <a:xfrm flipH="1" flipV="1">
            <a:off x="10477926" y="10992642"/>
            <a:ext cx="178601" cy="937652"/>
          </a:xfrm>
          <a:prstGeom prst="straightConnector1">
            <a:avLst/>
          </a:prstGeom>
          <a:noFill/>
          <a:ln w="25400" cap="flat">
            <a:solidFill>
              <a:schemeClr val="tx1">
                <a:lumMod val="50000"/>
              </a:schemeClr>
            </a:solidFill>
            <a:prstDash val="solid"/>
            <a:miter lim="400000"/>
            <a:tailEnd type="arrow"/>
          </a:ln>
          <a:effectLst/>
          <a:sp3d/>
        </p:spPr>
        <p:style>
          <a:lnRef idx="0">
            <a:scrgbClr r="0" g="0" b="0"/>
          </a:lnRef>
          <a:fillRef idx="0">
            <a:scrgbClr r="0" g="0" b="0"/>
          </a:fillRef>
          <a:effectRef idx="0">
            <a:scrgbClr r="0" g="0" b="0"/>
          </a:effectRef>
          <a:fontRef idx="none"/>
        </p:style>
      </p:cxnSp>
      <p:sp>
        <p:nvSpPr>
          <p:cNvPr id="12" name="TextBox 11"/>
          <p:cNvSpPr txBox="1"/>
          <p:nvPr/>
        </p:nvSpPr>
        <p:spPr>
          <a:xfrm>
            <a:off x="5574033" y="1990561"/>
            <a:ext cx="13629633" cy="84125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4800" b="0" i="0" u="none" strike="noStrike" cap="none" spc="0" normalizeH="0" baseline="0" dirty="0">
                <a:ln>
                  <a:noFill/>
                </a:ln>
                <a:solidFill>
                  <a:schemeClr val="tx1"/>
                </a:solidFill>
                <a:effectLst/>
                <a:uFillTx/>
                <a:latin typeface="+mn-lt"/>
                <a:ea typeface="+mn-ea"/>
                <a:cs typeface="+mn-cs"/>
                <a:sym typeface="Gill Sans"/>
              </a:rPr>
              <a:t>Approximate locations</a:t>
            </a:r>
            <a:r>
              <a:rPr kumimoji="0" lang="en-US" sz="4800" b="0" i="0" u="none" strike="noStrike" cap="none" spc="0" normalizeH="0" dirty="0">
                <a:ln>
                  <a:noFill/>
                </a:ln>
                <a:solidFill>
                  <a:schemeClr val="tx1"/>
                </a:solidFill>
                <a:effectLst/>
                <a:uFillTx/>
                <a:latin typeface="+mn-lt"/>
                <a:ea typeface="+mn-ea"/>
                <a:cs typeface="+mn-cs"/>
                <a:sym typeface="Gill Sans"/>
              </a:rPr>
              <a:t> of 2 mV/m contours shown</a:t>
            </a:r>
            <a:endParaRPr kumimoji="0" lang="en-US" sz="4800" b="0" i="0" u="none" strike="noStrike" cap="none" spc="0" normalizeH="0" baseline="0" dirty="0">
              <a:ln>
                <a:noFill/>
              </a:ln>
              <a:solidFill>
                <a:schemeClr val="tx1"/>
              </a:solidFill>
              <a:effectLst/>
              <a:uFillTx/>
              <a:latin typeface="+mn-lt"/>
              <a:ea typeface="+mn-ea"/>
              <a:cs typeface="+mn-cs"/>
              <a:sym typeface="Gill Sans"/>
            </a:endParaRPr>
          </a:p>
        </p:txBody>
      </p:sp>
      <p:sp>
        <p:nvSpPr>
          <p:cNvPr id="10" name="Slide Number Placeholder 3"/>
          <p:cNvSpPr txBox="1">
            <a:spLocks/>
          </p:cNvSpPr>
          <p:nvPr/>
        </p:nvSpPr>
        <p:spPr>
          <a:xfrm>
            <a:off x="23015043" y="13093700"/>
            <a:ext cx="274113" cy="471924"/>
          </a:xfrm>
          <a:prstGeom prst="rect">
            <a:avLst/>
          </a:prstGeom>
          <a:ln w="12700">
            <a:miter lim="400000"/>
          </a:ln>
        </p:spPr>
        <p:txBody>
          <a:bodyPr wrap="none" lIns="50800" tIns="50800" rIns="50800" bIns="5080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Gill Sans"/>
              </a:defRPr>
            </a:lvl1pPr>
            <a:lvl2pPr marL="0" marR="0" indent="3429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lvl2pPr>
            <a:lvl3pPr marL="0" marR="0" indent="6858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lvl3pPr>
            <a:lvl4pPr marL="0" marR="0" indent="10287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lvl4pPr>
            <a:lvl5pPr marL="0" marR="0" indent="13716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lvl5pPr>
            <a:lvl6pPr marL="0" marR="0" indent="17145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lvl6pPr>
            <a:lvl7pPr marL="0" marR="0" indent="20574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lvl7pPr>
            <a:lvl8pPr marL="0" marR="0" indent="24003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lvl8pPr>
            <a:lvl9pPr marL="0" marR="0" indent="27432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lvl9pPr>
          </a:lstStyle>
          <a:p>
            <a:fld id="{86CB4B4D-7CA3-9044-876B-883B54F8677D}" type="slidenum">
              <a:rPr lang="en-US" smtClean="0">
                <a:solidFill>
                  <a:schemeClr val="tx1">
                    <a:lumMod val="75000"/>
                  </a:schemeClr>
                </a:solidFill>
              </a:rPr>
              <a:pPr/>
              <a:t>13</a:t>
            </a:fld>
            <a:endParaRPr lang="en-US" dirty="0">
              <a:solidFill>
                <a:schemeClr val="tx1">
                  <a:lumMod val="75000"/>
                </a:schemeClr>
              </a:solidFill>
            </a:endParaRPr>
          </a:p>
        </p:txBody>
      </p:sp>
    </p:spTree>
    <p:extLst>
      <p:ext uri="{BB962C8B-B14F-4D97-AF65-F5344CB8AC3E}">
        <p14:creationId xmlns:p14="http://schemas.microsoft.com/office/powerpoint/2010/main" val="3211198258"/>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
          </p:nvPr>
        </p:nvSpPr>
        <p:spPr>
          <a:xfrm>
            <a:off x="1727200" y="3639312"/>
            <a:ext cx="22656800" cy="9454387"/>
          </a:xfrm>
        </p:spPr>
        <p:txBody>
          <a:bodyPr/>
          <a:lstStyle/>
          <a:p>
            <a:pPr marL="685800" indent="-640080" algn="l">
              <a:spcBef>
                <a:spcPts val="1200"/>
              </a:spcBef>
              <a:buFont typeface="Arial" panose="020B0604020202020204" pitchFamily="34" charset="0"/>
              <a:buChar char="•"/>
            </a:pPr>
            <a:r>
              <a:rPr lang="en-US" dirty="0">
                <a:solidFill>
                  <a:schemeClr val="tx1"/>
                </a:solidFill>
              </a:rPr>
              <a:t>Allow “fill-in” boosters without restriction within primary station’s 2 mV/m contour</a:t>
            </a:r>
          </a:p>
          <a:p>
            <a:pPr marL="685800" indent="-640080" algn="l">
              <a:spcBef>
                <a:spcPts val="1200"/>
              </a:spcBef>
              <a:buFont typeface="Arial" panose="020B0604020202020204" pitchFamily="34" charset="0"/>
              <a:buChar char="•"/>
            </a:pPr>
            <a:r>
              <a:rPr lang="en-US" dirty="0">
                <a:solidFill>
                  <a:schemeClr val="tx1"/>
                </a:solidFill>
              </a:rPr>
              <a:t>Allow AM synchronous boosters to expand coverage beyond the primary station’s contour, so long as there is some overlap of the 2 mV/m contours</a:t>
            </a:r>
          </a:p>
          <a:p>
            <a:pPr marL="685800" indent="-640080" algn="l">
              <a:spcBef>
                <a:spcPts val="1200"/>
              </a:spcBef>
              <a:buFont typeface="Arial" panose="020B0604020202020204" pitchFamily="34" charset="0"/>
              <a:buChar char="•"/>
            </a:pPr>
            <a:r>
              <a:rPr lang="en-US" dirty="0">
                <a:solidFill>
                  <a:schemeClr val="tx1"/>
                </a:solidFill>
              </a:rPr>
              <a:t>Each synchronous booster station must fully protect other stations</a:t>
            </a:r>
          </a:p>
          <a:p>
            <a:pPr marL="685800" indent="-640080" algn="l">
              <a:spcBef>
                <a:spcPts val="1200"/>
              </a:spcBef>
              <a:buFont typeface="Arial" panose="020B0604020202020204" pitchFamily="34" charset="0"/>
              <a:buChar char="•"/>
            </a:pPr>
            <a:r>
              <a:rPr lang="en-US" dirty="0">
                <a:solidFill>
                  <a:schemeClr val="tx1"/>
                </a:solidFill>
              </a:rPr>
              <a:t>Synchronous boosters may operate either Non-D or DA </a:t>
            </a:r>
          </a:p>
          <a:p>
            <a:pPr marL="685800" indent="-640080" algn="l">
              <a:spcBef>
                <a:spcPts val="1200"/>
              </a:spcBef>
              <a:buFont typeface="Arial" panose="020B0604020202020204" pitchFamily="34" charset="0"/>
              <a:buChar char="•"/>
            </a:pPr>
            <a:r>
              <a:rPr lang="en-US" dirty="0">
                <a:solidFill>
                  <a:schemeClr val="tx1"/>
                </a:solidFill>
              </a:rPr>
              <a:t>Synchronous boosters may operate with lesser or greater power than the main station subject to the above constraints</a:t>
            </a:r>
          </a:p>
          <a:p>
            <a:pPr marL="685800" indent="-640080" algn="l">
              <a:spcBef>
                <a:spcPts val="1200"/>
              </a:spcBef>
              <a:buFont typeface="Arial" panose="020B0604020202020204" pitchFamily="34" charset="0"/>
              <a:buChar char="•"/>
            </a:pPr>
            <a:r>
              <a:rPr lang="en-US" dirty="0">
                <a:solidFill>
                  <a:schemeClr val="tx1"/>
                </a:solidFill>
              </a:rPr>
              <a:t>All stations in network maintain carrier frequency within +/- 0.2 Hz</a:t>
            </a:r>
          </a:p>
          <a:p>
            <a:pPr marL="685800" indent="-640080" algn="l">
              <a:spcBef>
                <a:spcPts val="1200"/>
              </a:spcBef>
              <a:buFont typeface="Arial" panose="020B0604020202020204" pitchFamily="34" charset="0"/>
              <a:buChar char="•"/>
            </a:pPr>
            <a:r>
              <a:rPr lang="en-US" dirty="0">
                <a:solidFill>
                  <a:schemeClr val="tx1"/>
                </a:solidFill>
              </a:rPr>
              <a:t>All stations in network must rebroadcast the primary station’s content, including maintaining proper audio phasing</a:t>
            </a:r>
          </a:p>
          <a:p>
            <a:pPr marL="685800" indent="-640080" algn="l">
              <a:spcBef>
                <a:spcPts val="1200"/>
              </a:spcBef>
              <a:buFont typeface="Arial" panose="020B0604020202020204" pitchFamily="34" charset="0"/>
              <a:buChar char="•"/>
            </a:pPr>
            <a:r>
              <a:rPr lang="en-US" dirty="0">
                <a:solidFill>
                  <a:schemeClr val="tx1"/>
                </a:solidFill>
              </a:rPr>
              <a:t>Boosters are secondary operations under Part 74</a:t>
            </a:r>
          </a:p>
        </p:txBody>
      </p:sp>
      <p:sp>
        <p:nvSpPr>
          <p:cNvPr id="7" name="TextBox 6"/>
          <p:cNvSpPr txBox="1"/>
          <p:nvPr/>
        </p:nvSpPr>
        <p:spPr>
          <a:xfrm>
            <a:off x="4461985" y="1722936"/>
            <a:ext cx="15430506"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6000" b="0" i="0" u="none" strike="noStrike" cap="none" spc="0" normalizeH="0" dirty="0">
                <a:ln>
                  <a:noFill/>
                </a:ln>
                <a:solidFill>
                  <a:schemeClr val="tx1"/>
                </a:solidFill>
                <a:effectLst/>
                <a:uFillTx/>
                <a:sym typeface="Gill Sans"/>
              </a:rPr>
              <a:t>Summary of AFCCE Comments to RM-1177</a:t>
            </a:r>
          </a:p>
        </p:txBody>
      </p:sp>
      <p:sp>
        <p:nvSpPr>
          <p:cNvPr id="6" name="Slide Number Placeholder 3"/>
          <p:cNvSpPr>
            <a:spLocks noGrp="1"/>
          </p:cNvSpPr>
          <p:nvPr>
            <p:ph type="sldNum" sz="quarter" idx="2"/>
          </p:nvPr>
        </p:nvSpPr>
        <p:spPr>
          <a:xfrm>
            <a:off x="23015043" y="13093700"/>
            <a:ext cx="274113" cy="471924"/>
          </a:xfrm>
        </p:spPr>
        <p:txBody>
          <a:bodyPr/>
          <a:lstStyle/>
          <a:p>
            <a:fld id="{86CB4B4D-7CA3-9044-876B-883B54F8677D}" type="slidenum">
              <a:rPr lang="en-US" smtClean="0">
                <a:solidFill>
                  <a:schemeClr val="tx1">
                    <a:lumMod val="75000"/>
                  </a:schemeClr>
                </a:solidFill>
              </a:rPr>
              <a:t>14</a:t>
            </a:fld>
            <a:endParaRPr lang="en-US" dirty="0">
              <a:solidFill>
                <a:schemeClr val="tx1">
                  <a:lumMod val="75000"/>
                </a:schemeClr>
              </a:solidFill>
            </a:endParaRPr>
          </a:p>
        </p:txBody>
      </p:sp>
    </p:spTree>
    <p:extLst>
      <p:ext uri="{BB962C8B-B14F-4D97-AF65-F5344CB8AC3E}">
        <p14:creationId xmlns:p14="http://schemas.microsoft.com/office/powerpoint/2010/main" val="476251314"/>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
          </p:nvPr>
        </p:nvSpPr>
        <p:spPr>
          <a:xfrm>
            <a:off x="1785620" y="3316065"/>
            <a:ext cx="20904200" cy="10249559"/>
          </a:xfrm>
        </p:spPr>
        <p:txBody>
          <a:bodyPr/>
          <a:lstStyle/>
          <a:p>
            <a:pPr marL="685800" indent="-685800" algn="l">
              <a:spcBef>
                <a:spcPts val="1200"/>
              </a:spcBef>
              <a:buFont typeface="Arial" panose="020B0604020202020204" pitchFamily="34" charset="0"/>
              <a:buChar char="•"/>
            </a:pPr>
            <a:r>
              <a:rPr lang="en-US" dirty="0">
                <a:solidFill>
                  <a:schemeClr val="tx1"/>
                </a:solidFill>
              </a:rPr>
              <a:t>Media Bureau should proceed with a rulemaking to authorize permanent licensing of AM synchronous stations in the US under Part 74 (secondary service) to open the door for AM broadcasters to have this option available to them to better serve their target audiences</a:t>
            </a:r>
          </a:p>
          <a:p>
            <a:pPr marL="685800" indent="-685800" algn="l">
              <a:spcBef>
                <a:spcPts val="1200"/>
              </a:spcBef>
              <a:buFont typeface="Arial" panose="020B0604020202020204" pitchFamily="34" charset="0"/>
              <a:buChar char="•"/>
            </a:pPr>
            <a:r>
              <a:rPr lang="en-US" dirty="0">
                <a:solidFill>
                  <a:schemeClr val="tx1"/>
                </a:solidFill>
              </a:rPr>
              <a:t>There is no technical reason why the current AM synchronous booster stations should not be allowed to continue operation during the pendency of this rule-making in accordance with the guidelines that AFCCE has endorsed</a:t>
            </a:r>
          </a:p>
          <a:p>
            <a:pPr marL="685800" indent="-685800" algn="l">
              <a:spcBef>
                <a:spcPts val="1200"/>
              </a:spcBef>
              <a:buFont typeface="Arial" panose="020B0604020202020204" pitchFamily="34" charset="0"/>
              <a:buChar char="•"/>
            </a:pPr>
            <a:r>
              <a:rPr lang="en-US" dirty="0">
                <a:solidFill>
                  <a:schemeClr val="tx1"/>
                </a:solidFill>
              </a:rPr>
              <a:t>Benefits:</a:t>
            </a:r>
          </a:p>
          <a:p>
            <a:pPr marL="1360488" indent="-685800" algn="l">
              <a:buFont typeface="Arial" panose="020B0604020202020204" pitchFamily="34" charset="0"/>
              <a:buChar char="•"/>
            </a:pPr>
            <a:r>
              <a:rPr lang="en-US" dirty="0">
                <a:solidFill>
                  <a:schemeClr val="tx1"/>
                </a:solidFill>
              </a:rPr>
              <a:t>Fill-in coverage in “pattern nulls” using low-power and at low-cost</a:t>
            </a:r>
          </a:p>
          <a:p>
            <a:pPr marL="1360488" indent="-685800" algn="l">
              <a:buFont typeface="Arial" panose="020B0604020202020204" pitchFamily="34" charset="0"/>
              <a:buChar char="•"/>
            </a:pPr>
            <a:r>
              <a:rPr lang="en-US" dirty="0">
                <a:solidFill>
                  <a:schemeClr val="tx1"/>
                </a:solidFill>
              </a:rPr>
              <a:t>Daytime and/or nighttime as needed</a:t>
            </a:r>
          </a:p>
          <a:p>
            <a:pPr marL="1360488" indent="-685800" algn="l">
              <a:buFont typeface="Arial" panose="020B0604020202020204" pitchFamily="34" charset="0"/>
              <a:buChar char="•"/>
            </a:pPr>
            <a:r>
              <a:rPr lang="en-US" dirty="0">
                <a:solidFill>
                  <a:schemeClr val="tx1"/>
                </a:solidFill>
              </a:rPr>
              <a:t>Coverage of outlying suburbs can be greatly improved</a:t>
            </a:r>
          </a:p>
          <a:p>
            <a:pPr marL="1360488" indent="-685800" algn="l">
              <a:buFont typeface="Arial" panose="020B0604020202020204" pitchFamily="34" charset="0"/>
              <a:buChar char="•"/>
            </a:pPr>
            <a:r>
              <a:rPr lang="en-US" dirty="0">
                <a:solidFill>
                  <a:schemeClr val="tx1"/>
                </a:solidFill>
              </a:rPr>
              <a:t>Allocations can generally be handled under existing rules</a:t>
            </a:r>
          </a:p>
          <a:p>
            <a:pPr marL="685800" indent="-685800" algn="l">
              <a:spcBef>
                <a:spcPts val="1200"/>
              </a:spcBef>
              <a:buFont typeface="Arial" panose="020B0604020202020204" pitchFamily="34" charset="0"/>
              <a:buChar char="•"/>
            </a:pPr>
            <a:endParaRPr lang="en-US" dirty="0">
              <a:solidFill>
                <a:schemeClr val="tx1"/>
              </a:solidFill>
            </a:endParaRPr>
          </a:p>
          <a:p>
            <a:pPr algn="l">
              <a:spcBef>
                <a:spcPts val="1200"/>
              </a:spcBef>
            </a:pPr>
            <a:endParaRPr lang="en-US" dirty="0">
              <a:solidFill>
                <a:schemeClr val="tx1"/>
              </a:solidFill>
            </a:endParaRPr>
          </a:p>
        </p:txBody>
      </p:sp>
      <p:sp>
        <p:nvSpPr>
          <p:cNvPr id="7" name="TextBox 6"/>
          <p:cNvSpPr txBox="1"/>
          <p:nvPr/>
        </p:nvSpPr>
        <p:spPr>
          <a:xfrm>
            <a:off x="3294998" y="1722936"/>
            <a:ext cx="17764479"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6000" b="0" i="0" u="none" strike="noStrike" cap="none" spc="0" normalizeH="0" dirty="0">
                <a:ln>
                  <a:noFill/>
                </a:ln>
                <a:solidFill>
                  <a:schemeClr val="tx1"/>
                </a:solidFill>
                <a:effectLst/>
                <a:uFillTx/>
                <a:sym typeface="Gill Sans"/>
              </a:rPr>
              <a:t>Permanent Licensing of AM Synchronous Boosters</a:t>
            </a:r>
          </a:p>
        </p:txBody>
      </p:sp>
      <p:sp>
        <p:nvSpPr>
          <p:cNvPr id="6" name="Slide Number Placeholder 3"/>
          <p:cNvSpPr>
            <a:spLocks noGrp="1"/>
          </p:cNvSpPr>
          <p:nvPr>
            <p:ph type="sldNum" sz="quarter" idx="2"/>
          </p:nvPr>
        </p:nvSpPr>
        <p:spPr>
          <a:xfrm>
            <a:off x="23015043" y="13093700"/>
            <a:ext cx="274113" cy="471924"/>
          </a:xfrm>
        </p:spPr>
        <p:txBody>
          <a:bodyPr/>
          <a:lstStyle/>
          <a:p>
            <a:fld id="{86CB4B4D-7CA3-9044-876B-883B54F8677D}" type="slidenum">
              <a:rPr lang="en-US" smtClean="0">
                <a:solidFill>
                  <a:schemeClr val="tx1">
                    <a:lumMod val="75000"/>
                  </a:schemeClr>
                </a:solidFill>
              </a:rPr>
              <a:t>15</a:t>
            </a:fld>
            <a:endParaRPr lang="en-US" dirty="0">
              <a:solidFill>
                <a:schemeClr val="tx1">
                  <a:lumMod val="75000"/>
                </a:schemeClr>
              </a:solidFill>
            </a:endParaRPr>
          </a:p>
        </p:txBody>
      </p:sp>
    </p:spTree>
    <p:extLst>
      <p:ext uri="{BB962C8B-B14F-4D97-AF65-F5344CB8AC3E}">
        <p14:creationId xmlns:p14="http://schemas.microsoft.com/office/powerpoint/2010/main" val="2381282067"/>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
          </p:nvPr>
        </p:nvSpPr>
        <p:spPr>
          <a:xfrm>
            <a:off x="1759745" y="3646075"/>
            <a:ext cx="20904200" cy="7179457"/>
          </a:xfrm>
        </p:spPr>
        <p:txBody>
          <a:bodyPr/>
          <a:lstStyle/>
          <a:p>
            <a:pPr marL="685800" indent="-685800" algn="l">
              <a:spcBef>
                <a:spcPts val="1200"/>
              </a:spcBef>
              <a:buFont typeface="Arial" panose="020B0604020202020204" pitchFamily="34" charset="0"/>
              <a:buChar char="•"/>
            </a:pPr>
            <a:r>
              <a:rPr lang="en-US" dirty="0">
                <a:solidFill>
                  <a:schemeClr val="bg2">
                    <a:lumMod val="10000"/>
                  </a:schemeClr>
                </a:solidFill>
              </a:rPr>
              <a:t>Synchronization reduces interference.</a:t>
            </a:r>
          </a:p>
          <a:p>
            <a:pPr marL="1241425" lvl="1" indent="-685800" algn="l">
              <a:spcBef>
                <a:spcPts val="1200"/>
              </a:spcBef>
              <a:buFont typeface="Arial" panose="020B0604020202020204" pitchFamily="34" charset="0"/>
              <a:buChar char="•"/>
            </a:pPr>
            <a:r>
              <a:rPr lang="en-US" dirty="0">
                <a:solidFill>
                  <a:schemeClr val="bg2">
                    <a:lumMod val="10000"/>
                  </a:schemeClr>
                </a:solidFill>
              </a:rPr>
              <a:t>Enlargement of coverage area: 4 to 10 fold increase in equivalent listening area).</a:t>
            </a:r>
          </a:p>
          <a:p>
            <a:pPr marL="685800" indent="-685800" algn="l">
              <a:spcBef>
                <a:spcPts val="1200"/>
              </a:spcBef>
              <a:buFont typeface="Arial" panose="020B0604020202020204" pitchFamily="34" charset="0"/>
              <a:buChar char="•"/>
            </a:pPr>
            <a:r>
              <a:rPr lang="en-US" dirty="0">
                <a:solidFill>
                  <a:schemeClr val="bg2">
                    <a:lumMod val="10000"/>
                  </a:schemeClr>
                </a:solidFill>
              </a:rPr>
              <a:t>Eliminates annoying “beats,” which are the most objectionable interference effect at AM and the source of most tune-outs. </a:t>
            </a:r>
          </a:p>
          <a:p>
            <a:pPr marL="685800" indent="-685800" algn="l">
              <a:spcBef>
                <a:spcPts val="1200"/>
              </a:spcBef>
              <a:buFont typeface="Arial" panose="020B0604020202020204" pitchFamily="34" charset="0"/>
              <a:buChar char="•"/>
            </a:pPr>
            <a:r>
              <a:rPr lang="en-US" dirty="0">
                <a:solidFill>
                  <a:schemeClr val="bg2">
                    <a:lumMod val="10000"/>
                  </a:schemeClr>
                </a:solidFill>
              </a:rPr>
              <a:t>Minor or no equipment modifications; low cost.</a:t>
            </a:r>
          </a:p>
          <a:p>
            <a:pPr marL="1241425" lvl="1" indent="-685800" algn="l">
              <a:spcBef>
                <a:spcPts val="1200"/>
              </a:spcBef>
              <a:buFont typeface="Arial" panose="020B0604020202020204" pitchFamily="34" charset="0"/>
              <a:buChar char="•"/>
            </a:pPr>
            <a:r>
              <a:rPr lang="en-US" dirty="0">
                <a:solidFill>
                  <a:schemeClr val="bg2">
                    <a:lumMod val="10000"/>
                  </a:schemeClr>
                </a:solidFill>
              </a:rPr>
              <a:t>Huge bang for the investment buck for broadcasters!</a:t>
            </a:r>
          </a:p>
          <a:p>
            <a:pPr marL="685800" indent="-685800" algn="l">
              <a:spcBef>
                <a:spcPts val="1200"/>
              </a:spcBef>
              <a:buFont typeface="Arial" panose="020B0604020202020204" pitchFamily="34" charset="0"/>
              <a:buChar char="•"/>
            </a:pPr>
            <a:r>
              <a:rPr lang="en-US" dirty="0">
                <a:solidFill>
                  <a:srgbClr val="FF0000"/>
                </a:solidFill>
              </a:rPr>
              <a:t>Concern: all stations need to synchronize or little benefit!</a:t>
            </a:r>
          </a:p>
          <a:p>
            <a:pPr algn="l"/>
            <a:endParaRPr lang="en-US" dirty="0">
              <a:solidFill>
                <a:schemeClr val="bg2">
                  <a:lumMod val="10000"/>
                </a:schemeClr>
              </a:solidFill>
            </a:endParaRPr>
          </a:p>
          <a:p>
            <a:pPr marL="685800" indent="-685800" algn="l">
              <a:buFont typeface="Arial" panose="020B0604020202020204" pitchFamily="34" charset="0"/>
              <a:buChar char="•"/>
            </a:pPr>
            <a:endParaRPr lang="en-US" dirty="0">
              <a:solidFill>
                <a:schemeClr val="bg2">
                  <a:lumMod val="10000"/>
                </a:schemeClr>
              </a:solidFill>
            </a:endParaRPr>
          </a:p>
        </p:txBody>
      </p:sp>
      <p:sp>
        <p:nvSpPr>
          <p:cNvPr id="6" name="TextBox 5"/>
          <p:cNvSpPr txBox="1"/>
          <p:nvPr/>
        </p:nvSpPr>
        <p:spPr>
          <a:xfrm>
            <a:off x="2332477" y="1722936"/>
            <a:ext cx="20800867"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6000" dirty="0">
                <a:solidFill>
                  <a:schemeClr val="tx1"/>
                </a:solidFill>
              </a:rPr>
              <a:t>Nationwide AM Transmitter Synchronization:  Pros and Cons</a:t>
            </a:r>
            <a:endParaRPr kumimoji="0" lang="en-US" sz="6000" b="0" i="0" u="none" strike="noStrike" cap="none" spc="0" normalizeH="0" dirty="0">
              <a:ln>
                <a:noFill/>
              </a:ln>
              <a:solidFill>
                <a:schemeClr val="tx1"/>
              </a:solidFill>
              <a:effectLst/>
              <a:uFillTx/>
              <a:sym typeface="Gill Sans"/>
            </a:endParaRPr>
          </a:p>
        </p:txBody>
      </p:sp>
      <p:sp>
        <p:nvSpPr>
          <p:cNvPr id="5" name="Slide Number Placeholder 3"/>
          <p:cNvSpPr>
            <a:spLocks noGrp="1"/>
          </p:cNvSpPr>
          <p:nvPr>
            <p:ph type="sldNum" sz="quarter" idx="2"/>
          </p:nvPr>
        </p:nvSpPr>
        <p:spPr>
          <a:xfrm>
            <a:off x="23015043" y="13093700"/>
            <a:ext cx="274113" cy="471924"/>
          </a:xfrm>
        </p:spPr>
        <p:txBody>
          <a:bodyPr/>
          <a:lstStyle/>
          <a:p>
            <a:fld id="{86CB4B4D-7CA3-9044-876B-883B54F8677D}" type="slidenum">
              <a:rPr lang="en-US" smtClean="0">
                <a:solidFill>
                  <a:schemeClr val="tx1">
                    <a:lumMod val="75000"/>
                  </a:schemeClr>
                </a:solidFill>
              </a:rPr>
              <a:t>16</a:t>
            </a:fld>
            <a:endParaRPr lang="en-US" dirty="0">
              <a:solidFill>
                <a:schemeClr val="tx1">
                  <a:lumMod val="75000"/>
                </a:schemeClr>
              </a:solidFill>
            </a:endParaRPr>
          </a:p>
        </p:txBody>
      </p:sp>
    </p:spTree>
    <p:extLst>
      <p:ext uri="{BB962C8B-B14F-4D97-AF65-F5344CB8AC3E}">
        <p14:creationId xmlns:p14="http://schemas.microsoft.com/office/powerpoint/2010/main" val="2998717172"/>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AutoShape 5"/>
          <p:cNvSpPr>
            <a:spLocks noChangeAspect="1" noChangeArrowheads="1"/>
          </p:cNvSpPr>
          <p:nvPr/>
        </p:nvSpPr>
        <p:spPr bwMode="auto">
          <a:xfrm>
            <a:off x="4257677" y="4102100"/>
            <a:ext cx="15817850" cy="9258300"/>
          </a:xfrm>
          <a:prstGeom prst="rect">
            <a:avLst/>
          </a:prstGeom>
          <a:noFill/>
          <a:ln w="9525">
            <a:noFill/>
            <a:miter lim="800000"/>
            <a:headEnd/>
            <a:tailEnd/>
          </a:ln>
        </p:spPr>
        <p:txBody>
          <a:bodyPr/>
          <a:lstStyle/>
          <a:p>
            <a:pPr eaLnBrk="0" fontAlgn="base" hangingPunct="0">
              <a:spcBef>
                <a:spcPct val="0"/>
              </a:spcBef>
              <a:spcAft>
                <a:spcPct val="0"/>
              </a:spcAft>
            </a:pPr>
            <a:endParaRPr lang="en-US" sz="3200" i="1">
              <a:latin typeface="Helvetica" pitchFamily="34" charset="0"/>
            </a:endParaRPr>
          </a:p>
        </p:txBody>
      </p:sp>
      <p:sp>
        <p:nvSpPr>
          <p:cNvPr id="18436" name="Oval 6" descr="Small confetti"/>
          <p:cNvSpPr>
            <a:spLocks noChangeArrowheads="1"/>
          </p:cNvSpPr>
          <p:nvPr/>
        </p:nvSpPr>
        <p:spPr bwMode="auto">
          <a:xfrm>
            <a:off x="8042276" y="4387851"/>
            <a:ext cx="8277224" cy="8302626"/>
          </a:xfrm>
          <a:prstGeom prst="ellipse">
            <a:avLst/>
          </a:prstGeom>
          <a:solidFill>
            <a:srgbClr val="FFC000"/>
          </a:solidFill>
          <a:ln w="9525">
            <a:solidFill>
              <a:schemeClr val="tx1"/>
            </a:solidFill>
            <a:round/>
            <a:headEnd/>
            <a:tailEnd/>
          </a:ln>
        </p:spPr>
        <p:txBody>
          <a:bodyPr/>
          <a:lstStyle/>
          <a:p>
            <a:pPr eaLnBrk="0" fontAlgn="base" hangingPunct="0">
              <a:spcBef>
                <a:spcPct val="0"/>
              </a:spcBef>
              <a:spcAft>
                <a:spcPct val="0"/>
              </a:spcAft>
            </a:pPr>
            <a:endParaRPr lang="en-US" sz="3200" i="1">
              <a:latin typeface="Helvetica" pitchFamily="34" charset="0"/>
            </a:endParaRPr>
          </a:p>
        </p:txBody>
      </p:sp>
      <p:sp>
        <p:nvSpPr>
          <p:cNvPr id="18437" name="Oval 7"/>
          <p:cNvSpPr>
            <a:spLocks noChangeArrowheads="1"/>
          </p:cNvSpPr>
          <p:nvPr/>
        </p:nvSpPr>
        <p:spPr bwMode="auto">
          <a:xfrm>
            <a:off x="10118726" y="6461126"/>
            <a:ext cx="4127500" cy="4152900"/>
          </a:xfrm>
          <a:prstGeom prst="ellipse">
            <a:avLst/>
          </a:prstGeom>
          <a:solidFill>
            <a:srgbClr val="66CCFF"/>
          </a:solidFill>
          <a:ln w="9525">
            <a:solidFill>
              <a:schemeClr val="tx1"/>
            </a:solidFill>
            <a:round/>
            <a:headEnd/>
            <a:tailEnd/>
          </a:ln>
        </p:spPr>
        <p:txBody>
          <a:bodyPr/>
          <a:lstStyle/>
          <a:p>
            <a:pPr eaLnBrk="0" fontAlgn="base" hangingPunct="0">
              <a:spcBef>
                <a:spcPct val="0"/>
              </a:spcBef>
              <a:spcAft>
                <a:spcPct val="0"/>
              </a:spcAft>
            </a:pPr>
            <a:endParaRPr lang="en-US" sz="3200" i="1">
              <a:latin typeface="Helvetica" pitchFamily="34" charset="0"/>
            </a:endParaRPr>
          </a:p>
        </p:txBody>
      </p:sp>
      <p:sp>
        <p:nvSpPr>
          <p:cNvPr id="18438" name="Oval 8" descr="Small confetti"/>
          <p:cNvSpPr>
            <a:spLocks noChangeArrowheads="1"/>
          </p:cNvSpPr>
          <p:nvPr/>
        </p:nvSpPr>
        <p:spPr bwMode="auto">
          <a:xfrm>
            <a:off x="11153776" y="7499351"/>
            <a:ext cx="2054224" cy="2054226"/>
          </a:xfrm>
          <a:prstGeom prst="ellipse">
            <a:avLst/>
          </a:prstGeom>
          <a:pattFill prst="smConfetti">
            <a:fgClr>
              <a:srgbClr val="0000FF"/>
            </a:fgClr>
            <a:bgClr>
              <a:srgbClr val="FFFFFF"/>
            </a:bgClr>
          </a:pattFill>
          <a:ln w="9525">
            <a:solidFill>
              <a:srgbClr val="0000FF"/>
            </a:solidFill>
            <a:round/>
            <a:headEnd/>
            <a:tailEnd/>
          </a:ln>
        </p:spPr>
        <p:txBody>
          <a:bodyPr/>
          <a:lstStyle/>
          <a:p>
            <a:pPr eaLnBrk="0" fontAlgn="base" hangingPunct="0">
              <a:spcBef>
                <a:spcPct val="0"/>
              </a:spcBef>
              <a:spcAft>
                <a:spcPct val="0"/>
              </a:spcAft>
            </a:pPr>
            <a:endParaRPr lang="en-US" sz="3200" i="1">
              <a:latin typeface="Helvetica" pitchFamily="34" charset="0"/>
            </a:endParaRPr>
          </a:p>
        </p:txBody>
      </p:sp>
      <p:sp>
        <p:nvSpPr>
          <p:cNvPr id="18439" name="Oval 9"/>
          <p:cNvSpPr>
            <a:spLocks noChangeArrowheads="1"/>
          </p:cNvSpPr>
          <p:nvPr/>
        </p:nvSpPr>
        <p:spPr bwMode="auto">
          <a:xfrm>
            <a:off x="11652251" y="8020051"/>
            <a:ext cx="1038226" cy="1038226"/>
          </a:xfrm>
          <a:prstGeom prst="ellipse">
            <a:avLst/>
          </a:prstGeom>
          <a:gradFill rotWithShape="1">
            <a:gsLst>
              <a:gs pos="0">
                <a:srgbClr val="000000"/>
              </a:gs>
              <a:gs pos="100000">
                <a:srgbClr val="FFFFFF"/>
              </a:gs>
            </a:gsLst>
            <a:path path="shape">
              <a:fillToRect l="50000" t="50000" r="50000" b="50000"/>
            </a:path>
          </a:gradFill>
          <a:ln w="9525">
            <a:solidFill>
              <a:srgbClr val="000000"/>
            </a:solidFill>
            <a:round/>
            <a:headEnd/>
            <a:tailEnd/>
          </a:ln>
        </p:spPr>
        <p:txBody>
          <a:bodyPr/>
          <a:lstStyle/>
          <a:p>
            <a:pPr eaLnBrk="0" fontAlgn="base" hangingPunct="0">
              <a:spcBef>
                <a:spcPct val="0"/>
              </a:spcBef>
              <a:spcAft>
                <a:spcPct val="0"/>
              </a:spcAft>
            </a:pPr>
            <a:endParaRPr lang="en-US" sz="3200" i="1">
              <a:latin typeface="Helvetica" pitchFamily="34" charset="0"/>
            </a:endParaRPr>
          </a:p>
        </p:txBody>
      </p:sp>
      <p:sp>
        <p:nvSpPr>
          <p:cNvPr id="18440" name="Text Box 10"/>
          <p:cNvSpPr txBox="1">
            <a:spLocks noChangeArrowheads="1"/>
          </p:cNvSpPr>
          <p:nvPr/>
        </p:nvSpPr>
        <p:spPr bwMode="auto">
          <a:xfrm>
            <a:off x="16703676" y="7499350"/>
            <a:ext cx="1038224" cy="520700"/>
          </a:xfrm>
          <a:prstGeom prst="rect">
            <a:avLst/>
          </a:prstGeom>
          <a:noFill/>
          <a:ln w="9525">
            <a:noFill/>
            <a:miter lim="800000"/>
            <a:headEnd/>
            <a:tailEnd/>
          </a:ln>
        </p:spPr>
        <p:txBody>
          <a:bodyPr/>
          <a:lstStyle/>
          <a:p>
            <a:pPr eaLnBrk="0" fontAlgn="base" hangingPunct="0">
              <a:spcBef>
                <a:spcPct val="0"/>
              </a:spcBef>
              <a:spcAft>
                <a:spcPct val="0"/>
              </a:spcAft>
            </a:pPr>
            <a:endParaRPr lang="en-US" sz="3200" b="1">
              <a:latin typeface="Times New Roman" pitchFamily="18" charset="0"/>
            </a:endParaRPr>
          </a:p>
        </p:txBody>
      </p:sp>
      <p:sp>
        <p:nvSpPr>
          <p:cNvPr id="254987" name="Text Box 11"/>
          <p:cNvSpPr txBox="1">
            <a:spLocks noChangeArrowheads="1"/>
          </p:cNvSpPr>
          <p:nvPr/>
        </p:nvSpPr>
        <p:spPr bwMode="auto">
          <a:xfrm>
            <a:off x="14892338" y="11269670"/>
            <a:ext cx="5184774" cy="1038226"/>
          </a:xfrm>
          <a:prstGeom prst="rect">
            <a:avLst/>
          </a:prstGeom>
          <a:noFill/>
          <a:ln w="9525">
            <a:noFill/>
            <a:miter lim="800000"/>
            <a:headEnd/>
            <a:tailEnd/>
          </a:ln>
        </p:spPr>
        <p:txBody>
          <a:bodyPr/>
          <a:lstStyle/>
          <a:p>
            <a:pPr algn="ctr" eaLnBrk="0" fontAlgn="base" hangingPunct="0">
              <a:spcBef>
                <a:spcPct val="0"/>
              </a:spcBef>
              <a:spcAft>
                <a:spcPct val="0"/>
              </a:spcAft>
              <a:defRPr/>
            </a:pPr>
            <a:r>
              <a:rPr lang="en-US" sz="7500" b="1" i="1" dirty="0">
                <a:solidFill>
                  <a:srgbClr val="000099"/>
                </a:solidFill>
                <a:latin typeface="Arial" charset="0"/>
              </a:rPr>
              <a:t>2.0 mV/m</a:t>
            </a:r>
            <a:endParaRPr lang="en-US" sz="7500" b="1" i="1" dirty="0">
              <a:solidFill>
                <a:srgbClr val="000099"/>
              </a:solidFill>
              <a:latin typeface="Times New Roman" pitchFamily="18" charset="0"/>
            </a:endParaRPr>
          </a:p>
        </p:txBody>
      </p:sp>
      <p:sp>
        <p:nvSpPr>
          <p:cNvPr id="254988" name="Text Box 12"/>
          <p:cNvSpPr txBox="1">
            <a:spLocks noChangeArrowheads="1"/>
          </p:cNvSpPr>
          <p:nvPr/>
        </p:nvSpPr>
        <p:spPr bwMode="auto">
          <a:xfrm>
            <a:off x="4201830" y="11531608"/>
            <a:ext cx="5835839" cy="1352550"/>
          </a:xfrm>
          <a:prstGeom prst="rect">
            <a:avLst/>
          </a:prstGeom>
          <a:noFill/>
          <a:ln w="9525">
            <a:noFill/>
            <a:miter lim="800000"/>
            <a:headEnd/>
            <a:tailEnd/>
          </a:ln>
        </p:spPr>
        <p:txBody>
          <a:bodyPr/>
          <a:lstStyle/>
          <a:p>
            <a:pPr algn="ctr" eaLnBrk="0" fontAlgn="base" hangingPunct="0">
              <a:spcBef>
                <a:spcPct val="0"/>
              </a:spcBef>
              <a:spcAft>
                <a:spcPct val="0"/>
              </a:spcAft>
              <a:defRPr/>
            </a:pPr>
            <a:r>
              <a:rPr lang="en-US" sz="7500" b="1" i="1" dirty="0">
                <a:solidFill>
                  <a:srgbClr val="000099"/>
                </a:solidFill>
                <a:latin typeface="Arial" charset="0"/>
              </a:rPr>
              <a:t>1.0 mV/m</a:t>
            </a:r>
            <a:endParaRPr lang="en-US" sz="7500" b="1" i="1" dirty="0">
              <a:solidFill>
                <a:srgbClr val="000099"/>
              </a:solidFill>
              <a:latin typeface="Times New Roman" pitchFamily="18" charset="0"/>
            </a:endParaRPr>
          </a:p>
        </p:txBody>
      </p:sp>
      <p:sp>
        <p:nvSpPr>
          <p:cNvPr id="18443" name="Line 13"/>
          <p:cNvSpPr>
            <a:spLocks noChangeShapeType="1"/>
          </p:cNvSpPr>
          <p:nvPr/>
        </p:nvSpPr>
        <p:spPr bwMode="auto">
          <a:xfrm flipH="1" flipV="1">
            <a:off x="12369800" y="8902700"/>
            <a:ext cx="3093720" cy="2628907"/>
          </a:xfrm>
          <a:prstGeom prst="line">
            <a:avLst/>
          </a:prstGeom>
          <a:noFill/>
          <a:ln w="9525">
            <a:solidFill>
              <a:srgbClr val="000000"/>
            </a:solidFill>
            <a:round/>
            <a:headEnd/>
            <a:tailEnd type="triangle" w="sm" len="lg"/>
          </a:ln>
        </p:spPr>
        <p:txBody>
          <a:bodyPr/>
          <a:lstStyle/>
          <a:p>
            <a:pPr eaLnBrk="0" fontAlgn="base" hangingPunct="0">
              <a:spcBef>
                <a:spcPct val="0"/>
              </a:spcBef>
              <a:spcAft>
                <a:spcPct val="0"/>
              </a:spcAft>
            </a:pPr>
            <a:endParaRPr lang="en-US" sz="3200" i="1">
              <a:latin typeface="Helvetica" pitchFamily="34" charset="0"/>
            </a:endParaRPr>
          </a:p>
        </p:txBody>
      </p:sp>
      <p:sp>
        <p:nvSpPr>
          <p:cNvPr id="254990" name="Text Box 14"/>
          <p:cNvSpPr txBox="1">
            <a:spLocks noChangeArrowheads="1"/>
          </p:cNvSpPr>
          <p:nvPr/>
        </p:nvSpPr>
        <p:spPr bwMode="auto">
          <a:xfrm>
            <a:off x="2483224" y="9553577"/>
            <a:ext cx="5759077" cy="1038226"/>
          </a:xfrm>
          <a:prstGeom prst="rect">
            <a:avLst/>
          </a:prstGeom>
          <a:noFill/>
          <a:ln w="9525">
            <a:noFill/>
            <a:miter lim="800000"/>
            <a:headEnd/>
            <a:tailEnd/>
          </a:ln>
        </p:spPr>
        <p:txBody>
          <a:bodyPr/>
          <a:lstStyle/>
          <a:p>
            <a:pPr algn="ctr" eaLnBrk="0" fontAlgn="base" hangingPunct="0">
              <a:spcBef>
                <a:spcPct val="0"/>
              </a:spcBef>
              <a:spcAft>
                <a:spcPct val="0"/>
              </a:spcAft>
              <a:defRPr/>
            </a:pPr>
            <a:r>
              <a:rPr lang="en-US" sz="7500" b="1" i="1" dirty="0">
                <a:solidFill>
                  <a:srgbClr val="000099"/>
                </a:solidFill>
                <a:latin typeface="Arial" charset="0"/>
              </a:rPr>
              <a:t>0.5 mV/m</a:t>
            </a:r>
            <a:endParaRPr lang="en-US" sz="7500" b="1" i="1" dirty="0">
              <a:solidFill>
                <a:srgbClr val="000099"/>
              </a:solidFill>
              <a:latin typeface="Times New Roman" pitchFamily="18" charset="0"/>
            </a:endParaRPr>
          </a:p>
        </p:txBody>
      </p:sp>
      <p:sp>
        <p:nvSpPr>
          <p:cNvPr id="18445" name="Line 15"/>
          <p:cNvSpPr>
            <a:spLocks noChangeShapeType="1"/>
          </p:cNvSpPr>
          <p:nvPr/>
        </p:nvSpPr>
        <p:spPr bwMode="auto">
          <a:xfrm flipV="1">
            <a:off x="9258300" y="9445626"/>
            <a:ext cx="2260600" cy="2521642"/>
          </a:xfrm>
          <a:prstGeom prst="line">
            <a:avLst/>
          </a:prstGeom>
          <a:noFill/>
          <a:ln w="9525">
            <a:solidFill>
              <a:srgbClr val="000000"/>
            </a:solidFill>
            <a:round/>
            <a:headEnd/>
            <a:tailEnd type="triangle" w="sm" len="lg"/>
          </a:ln>
        </p:spPr>
        <p:txBody>
          <a:bodyPr/>
          <a:lstStyle/>
          <a:p>
            <a:pPr eaLnBrk="0" fontAlgn="base" hangingPunct="0">
              <a:spcBef>
                <a:spcPct val="0"/>
              </a:spcBef>
              <a:spcAft>
                <a:spcPct val="0"/>
              </a:spcAft>
            </a:pPr>
            <a:endParaRPr lang="en-US" sz="3200" i="1">
              <a:latin typeface="Helvetica" pitchFamily="34" charset="0"/>
            </a:endParaRPr>
          </a:p>
        </p:txBody>
      </p:sp>
      <p:sp>
        <p:nvSpPr>
          <p:cNvPr id="18446" name="Line 16"/>
          <p:cNvSpPr>
            <a:spLocks noChangeShapeType="1"/>
          </p:cNvSpPr>
          <p:nvPr/>
        </p:nvSpPr>
        <p:spPr bwMode="auto">
          <a:xfrm flipV="1">
            <a:off x="7521576" y="8902701"/>
            <a:ext cx="2463800" cy="1038226"/>
          </a:xfrm>
          <a:prstGeom prst="line">
            <a:avLst/>
          </a:prstGeom>
          <a:noFill/>
          <a:ln w="9525">
            <a:solidFill>
              <a:srgbClr val="000000"/>
            </a:solidFill>
            <a:round/>
            <a:headEnd/>
            <a:tailEnd type="triangle" w="sm" len="lg"/>
          </a:ln>
        </p:spPr>
        <p:txBody>
          <a:bodyPr/>
          <a:lstStyle/>
          <a:p>
            <a:pPr eaLnBrk="0" fontAlgn="base" hangingPunct="0">
              <a:spcBef>
                <a:spcPct val="0"/>
              </a:spcBef>
              <a:spcAft>
                <a:spcPct val="0"/>
              </a:spcAft>
            </a:pPr>
            <a:endParaRPr lang="en-US" sz="3200" i="1">
              <a:latin typeface="Helvetica" pitchFamily="34" charset="0"/>
            </a:endParaRPr>
          </a:p>
        </p:txBody>
      </p:sp>
      <p:sp>
        <p:nvSpPr>
          <p:cNvPr id="254993" name="Text Box 17"/>
          <p:cNvSpPr txBox="1">
            <a:spLocks noChangeArrowheads="1"/>
          </p:cNvSpPr>
          <p:nvPr/>
        </p:nvSpPr>
        <p:spPr bwMode="auto">
          <a:xfrm>
            <a:off x="16042155" y="3514725"/>
            <a:ext cx="5463728" cy="2028828"/>
          </a:xfrm>
          <a:prstGeom prst="rect">
            <a:avLst/>
          </a:prstGeom>
          <a:noFill/>
          <a:ln w="9525">
            <a:noFill/>
            <a:miter lim="800000"/>
            <a:headEnd/>
            <a:tailEnd/>
          </a:ln>
        </p:spPr>
        <p:txBody>
          <a:bodyPr/>
          <a:lstStyle/>
          <a:p>
            <a:pPr algn="l" eaLnBrk="0" fontAlgn="base" hangingPunct="0">
              <a:lnSpc>
                <a:spcPct val="90000"/>
              </a:lnSpc>
              <a:spcBef>
                <a:spcPct val="0"/>
              </a:spcBef>
              <a:spcAft>
                <a:spcPct val="0"/>
              </a:spcAft>
              <a:defRPr/>
            </a:pPr>
            <a:r>
              <a:rPr lang="en-US" sz="6600" b="1" dirty="0">
                <a:solidFill>
                  <a:srgbClr val="000000"/>
                </a:solidFill>
                <a:latin typeface="Times New Roman" pitchFamily="18" charset="0"/>
              </a:rPr>
              <a:t>New daytime </a:t>
            </a:r>
            <a:br>
              <a:rPr lang="en-US" sz="6600" b="1" dirty="0">
                <a:solidFill>
                  <a:srgbClr val="000000"/>
                </a:solidFill>
                <a:latin typeface="Times New Roman" pitchFamily="18" charset="0"/>
              </a:rPr>
            </a:br>
            <a:r>
              <a:rPr lang="en-US" sz="6600" b="1" dirty="0">
                <a:solidFill>
                  <a:srgbClr val="000000"/>
                </a:solidFill>
                <a:latin typeface="Times New Roman" pitchFamily="18" charset="0"/>
              </a:rPr>
              <a:t>coverage area</a:t>
            </a:r>
          </a:p>
        </p:txBody>
      </p:sp>
      <p:sp>
        <p:nvSpPr>
          <p:cNvPr id="18448" name="Line 18"/>
          <p:cNvSpPr>
            <a:spLocks noChangeShapeType="1"/>
          </p:cNvSpPr>
          <p:nvPr/>
        </p:nvSpPr>
        <p:spPr bwMode="auto">
          <a:xfrm flipH="1">
            <a:off x="14112876" y="5105400"/>
            <a:ext cx="1986429" cy="1016001"/>
          </a:xfrm>
          <a:prstGeom prst="line">
            <a:avLst/>
          </a:prstGeom>
          <a:noFill/>
          <a:ln w="9525">
            <a:solidFill>
              <a:srgbClr val="000000"/>
            </a:solidFill>
            <a:round/>
            <a:headEnd/>
            <a:tailEnd type="triangle" w="med" len="med"/>
          </a:ln>
        </p:spPr>
        <p:txBody>
          <a:bodyPr/>
          <a:lstStyle/>
          <a:p>
            <a:pPr eaLnBrk="0" fontAlgn="base" hangingPunct="0">
              <a:spcBef>
                <a:spcPct val="0"/>
              </a:spcBef>
              <a:spcAft>
                <a:spcPct val="0"/>
              </a:spcAft>
            </a:pPr>
            <a:endParaRPr lang="en-US" sz="3200" i="1">
              <a:latin typeface="Helvetica" pitchFamily="34" charset="0"/>
            </a:endParaRPr>
          </a:p>
        </p:txBody>
      </p:sp>
      <p:sp>
        <p:nvSpPr>
          <p:cNvPr id="18449" name="Line 19"/>
          <p:cNvSpPr>
            <a:spLocks noChangeShapeType="1"/>
          </p:cNvSpPr>
          <p:nvPr/>
        </p:nvSpPr>
        <p:spPr bwMode="auto">
          <a:xfrm>
            <a:off x="7397749" y="6121400"/>
            <a:ext cx="4121151" cy="1898649"/>
          </a:xfrm>
          <a:prstGeom prst="line">
            <a:avLst/>
          </a:prstGeom>
          <a:noFill/>
          <a:ln w="9525">
            <a:solidFill>
              <a:srgbClr val="000000"/>
            </a:solidFill>
            <a:round/>
            <a:headEnd/>
            <a:tailEnd type="triangle" w="med" len="med"/>
          </a:ln>
        </p:spPr>
        <p:txBody>
          <a:bodyPr/>
          <a:lstStyle/>
          <a:p>
            <a:pPr eaLnBrk="0" fontAlgn="base" hangingPunct="0">
              <a:spcBef>
                <a:spcPct val="0"/>
              </a:spcBef>
              <a:spcAft>
                <a:spcPct val="0"/>
              </a:spcAft>
            </a:pPr>
            <a:endParaRPr lang="en-US" sz="3200" i="1">
              <a:latin typeface="Helvetica" pitchFamily="34" charset="0"/>
            </a:endParaRPr>
          </a:p>
        </p:txBody>
      </p:sp>
      <p:sp>
        <p:nvSpPr>
          <p:cNvPr id="255012" name="Text Box 36"/>
          <p:cNvSpPr txBox="1">
            <a:spLocks noChangeArrowheads="1"/>
          </p:cNvSpPr>
          <p:nvPr/>
        </p:nvSpPr>
        <p:spPr bwMode="auto">
          <a:xfrm>
            <a:off x="1484634" y="4237248"/>
            <a:ext cx="5986479" cy="2123658"/>
          </a:xfrm>
          <a:prstGeom prst="rect">
            <a:avLst/>
          </a:prstGeom>
          <a:noFill/>
          <a:ln w="12700">
            <a:noFill/>
            <a:miter lim="800000"/>
            <a:headEnd type="none" w="sm" len="sm"/>
            <a:tailEnd type="none" w="med" len="lg"/>
          </a:ln>
          <a:effectLst/>
        </p:spPr>
        <p:txBody>
          <a:bodyPr wrap="square">
            <a:spAutoFit/>
          </a:bodyPr>
          <a:lstStyle/>
          <a:p>
            <a:pPr algn="r" eaLnBrk="0" fontAlgn="base" hangingPunct="0">
              <a:spcBef>
                <a:spcPct val="50000"/>
              </a:spcBef>
              <a:spcAft>
                <a:spcPct val="0"/>
              </a:spcAft>
              <a:defRPr/>
            </a:pPr>
            <a:r>
              <a:rPr lang="en-US" sz="6600" b="1" dirty="0">
                <a:solidFill>
                  <a:srgbClr val="000000"/>
                </a:solidFill>
                <a:latin typeface="Times New Roman" pitchFamily="18" charset="0"/>
              </a:rPr>
              <a:t>New nighttime </a:t>
            </a:r>
            <a:br>
              <a:rPr lang="en-US" sz="6600" b="1" dirty="0">
                <a:solidFill>
                  <a:srgbClr val="000000"/>
                </a:solidFill>
                <a:latin typeface="Times New Roman" pitchFamily="18" charset="0"/>
              </a:rPr>
            </a:br>
            <a:r>
              <a:rPr lang="en-US" sz="6600" b="1" dirty="0">
                <a:solidFill>
                  <a:srgbClr val="000000"/>
                </a:solidFill>
                <a:latin typeface="Times New Roman" pitchFamily="18" charset="0"/>
              </a:rPr>
              <a:t>coverage area</a:t>
            </a:r>
          </a:p>
        </p:txBody>
      </p:sp>
      <p:sp>
        <p:nvSpPr>
          <p:cNvPr id="21" name="TextBox 20"/>
          <p:cNvSpPr txBox="1"/>
          <p:nvPr/>
        </p:nvSpPr>
        <p:spPr>
          <a:xfrm>
            <a:off x="2876064" y="1722936"/>
            <a:ext cx="18662160"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6000" dirty="0">
                <a:solidFill>
                  <a:schemeClr val="tx1"/>
                </a:solidFill>
              </a:rPr>
              <a:t>Example of AM Synchronous Coverage Improvements</a:t>
            </a:r>
            <a:endParaRPr kumimoji="0" lang="en-US" sz="6000" b="0" i="0" u="none" strike="noStrike" cap="none" spc="0" normalizeH="0" dirty="0">
              <a:ln>
                <a:noFill/>
              </a:ln>
              <a:solidFill>
                <a:schemeClr val="tx1"/>
              </a:solidFill>
              <a:effectLst/>
              <a:uFillTx/>
              <a:sym typeface="Gill Sans"/>
            </a:endParaRPr>
          </a:p>
        </p:txBody>
      </p:sp>
      <p:sp>
        <p:nvSpPr>
          <p:cNvPr id="23" name="Slide Number Placeholder 3"/>
          <p:cNvSpPr>
            <a:spLocks noGrp="1"/>
          </p:cNvSpPr>
          <p:nvPr>
            <p:ph type="sldNum" sz="quarter" idx="4294967295"/>
          </p:nvPr>
        </p:nvSpPr>
        <p:spPr>
          <a:xfrm>
            <a:off x="22848570" y="13030837"/>
            <a:ext cx="662939" cy="476883"/>
          </a:xfrm>
          <a:prstGeom prst="rect">
            <a:avLst/>
          </a:prstGeom>
        </p:spPr>
        <p:txBody>
          <a:bodyPr/>
          <a:lstStyle/>
          <a:p>
            <a:fld id="{86CB4B4D-7CA3-9044-876B-883B54F8677D}" type="slidenum">
              <a:rPr lang="en-US" sz="2400" smtClean="0">
                <a:solidFill>
                  <a:schemeClr val="tx1">
                    <a:lumMod val="75000"/>
                  </a:schemeClr>
                </a:solidFill>
              </a:rPr>
              <a:t>17</a:t>
            </a:fld>
            <a:endParaRPr lang="en-US" sz="2400" dirty="0">
              <a:solidFill>
                <a:schemeClr val="tx1">
                  <a:lumMod val="75000"/>
                </a:schemeClr>
              </a:solidFill>
            </a:endParaRPr>
          </a:p>
        </p:txBody>
      </p:sp>
    </p:spTree>
    <p:extLst>
      <p:ext uri="{BB962C8B-B14F-4D97-AF65-F5344CB8AC3E}">
        <p14:creationId xmlns:p14="http://schemas.microsoft.com/office/powerpoint/2010/main" val="411432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
          </p:nvPr>
        </p:nvSpPr>
        <p:spPr>
          <a:xfrm>
            <a:off x="1759745" y="3660583"/>
            <a:ext cx="20904200" cy="6713621"/>
          </a:xfrm>
        </p:spPr>
        <p:txBody>
          <a:bodyPr/>
          <a:lstStyle/>
          <a:p>
            <a:pPr marL="685800" indent="-685800" algn="l">
              <a:spcBef>
                <a:spcPts val="1200"/>
              </a:spcBef>
              <a:buFont typeface="Arial" panose="020B0604020202020204" pitchFamily="34" charset="0"/>
              <a:buChar char="•"/>
            </a:pPr>
            <a:r>
              <a:rPr lang="en-US" dirty="0">
                <a:solidFill>
                  <a:schemeClr val="tx1"/>
                </a:solidFill>
              </a:rPr>
              <a:t>Develop an achievable set of goals through the TAC Noise Study to systematically reduce the RF Noise level </a:t>
            </a:r>
          </a:p>
          <a:p>
            <a:pPr marL="685800" indent="-685800" algn="l">
              <a:spcBef>
                <a:spcPts val="1200"/>
              </a:spcBef>
              <a:buFont typeface="Arial" panose="020B0604020202020204" pitchFamily="34" charset="0"/>
              <a:buChar char="•"/>
            </a:pPr>
            <a:r>
              <a:rPr lang="en-US" dirty="0">
                <a:solidFill>
                  <a:schemeClr val="tx1"/>
                </a:solidFill>
              </a:rPr>
              <a:t>Update Parts 15 and 18 emission rules to reflect broadband noise sources and update emission limits to comport with levels easily achievable with current technology </a:t>
            </a:r>
          </a:p>
          <a:p>
            <a:pPr marL="685800" indent="-685800" algn="l">
              <a:spcBef>
                <a:spcPts val="1200"/>
              </a:spcBef>
              <a:buFont typeface="Arial" panose="020B0604020202020204" pitchFamily="34" charset="0"/>
              <a:buChar char="•"/>
            </a:pPr>
            <a:r>
              <a:rPr lang="en-US" dirty="0">
                <a:solidFill>
                  <a:schemeClr val="tx1"/>
                </a:solidFill>
              </a:rPr>
              <a:t>Establish rules to permanently authorize AM Synchronous Boosters</a:t>
            </a:r>
          </a:p>
          <a:p>
            <a:pPr marL="685800" indent="-685800" algn="l">
              <a:spcBef>
                <a:spcPts val="1200"/>
              </a:spcBef>
              <a:buFont typeface="Arial" panose="020B0604020202020204" pitchFamily="34" charset="0"/>
              <a:buChar char="•"/>
            </a:pPr>
            <a:r>
              <a:rPr lang="en-US" dirty="0">
                <a:solidFill>
                  <a:schemeClr val="tx1"/>
                </a:solidFill>
              </a:rPr>
              <a:t>Study the impacts of GPS Synchronization of all AM stations in the U.S.</a:t>
            </a:r>
          </a:p>
          <a:p>
            <a:pPr algn="l"/>
            <a:endParaRPr lang="en-US" sz="4400" dirty="0">
              <a:solidFill>
                <a:schemeClr val="tx1">
                  <a:lumMod val="50000"/>
                </a:schemeClr>
              </a:solidFill>
            </a:endParaRPr>
          </a:p>
        </p:txBody>
      </p:sp>
      <p:sp>
        <p:nvSpPr>
          <p:cNvPr id="6" name="TextBox 5"/>
          <p:cNvSpPr txBox="1"/>
          <p:nvPr/>
        </p:nvSpPr>
        <p:spPr>
          <a:xfrm>
            <a:off x="8255821" y="1722936"/>
            <a:ext cx="7842842"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6000" b="0" i="0" u="none" strike="noStrike" cap="none" spc="0" normalizeH="0" dirty="0">
                <a:ln>
                  <a:noFill/>
                </a:ln>
                <a:solidFill>
                  <a:schemeClr val="tx1"/>
                </a:solidFill>
                <a:effectLst/>
                <a:uFillTx/>
                <a:sym typeface="Gill Sans"/>
              </a:rPr>
              <a:t>Real AM Revitalization</a:t>
            </a:r>
          </a:p>
        </p:txBody>
      </p:sp>
      <p:sp>
        <p:nvSpPr>
          <p:cNvPr id="5" name="Slide Number Placeholder 3"/>
          <p:cNvSpPr>
            <a:spLocks noGrp="1"/>
          </p:cNvSpPr>
          <p:nvPr>
            <p:ph type="sldNum" sz="quarter" idx="2"/>
          </p:nvPr>
        </p:nvSpPr>
        <p:spPr>
          <a:xfrm>
            <a:off x="23015043" y="13093700"/>
            <a:ext cx="274113" cy="471924"/>
          </a:xfrm>
        </p:spPr>
        <p:txBody>
          <a:bodyPr/>
          <a:lstStyle/>
          <a:p>
            <a:fld id="{86CB4B4D-7CA3-9044-876B-883B54F8677D}" type="slidenum">
              <a:rPr lang="en-US" smtClean="0">
                <a:solidFill>
                  <a:schemeClr val="tx1">
                    <a:lumMod val="75000"/>
                  </a:schemeClr>
                </a:solidFill>
              </a:rPr>
              <a:t>18</a:t>
            </a:fld>
            <a:endParaRPr lang="en-US" dirty="0">
              <a:solidFill>
                <a:schemeClr val="tx1">
                  <a:lumMod val="75000"/>
                </a:schemeClr>
              </a:solidFill>
            </a:endParaRPr>
          </a:p>
        </p:txBody>
      </p:sp>
    </p:spTree>
    <p:extLst>
      <p:ext uri="{BB962C8B-B14F-4D97-AF65-F5344CB8AC3E}">
        <p14:creationId xmlns:p14="http://schemas.microsoft.com/office/powerpoint/2010/main" val="406464882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107978" y="771752"/>
            <a:ext cx="6283771"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2400" dirty="0">
                <a:solidFill>
                  <a:schemeClr val="tx1"/>
                </a:solidFill>
              </a:rPr>
              <a:t>AFCCE – The Radio Frequency Environment</a:t>
            </a:r>
          </a:p>
        </p:txBody>
      </p:sp>
      <p:sp>
        <p:nvSpPr>
          <p:cNvPr id="3" name="TextBox 2"/>
          <p:cNvSpPr txBox="1"/>
          <p:nvPr/>
        </p:nvSpPr>
        <p:spPr>
          <a:xfrm>
            <a:off x="9862998" y="1722936"/>
            <a:ext cx="4628320"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6000" b="0" i="0" u="none" strike="noStrike" cap="none" spc="0" normalizeH="0" dirty="0">
                <a:ln>
                  <a:noFill/>
                </a:ln>
                <a:solidFill>
                  <a:schemeClr val="tx1"/>
                </a:solidFill>
                <a:effectLst/>
                <a:uFillTx/>
                <a:sym typeface="Gill Sans"/>
              </a:rPr>
              <a:t>About AFCCE</a:t>
            </a:r>
          </a:p>
        </p:txBody>
      </p:sp>
      <p:sp>
        <p:nvSpPr>
          <p:cNvPr id="4" name="TextBox 3"/>
          <p:cNvSpPr txBox="1"/>
          <p:nvPr/>
        </p:nvSpPr>
        <p:spPr>
          <a:xfrm>
            <a:off x="1871016" y="3644658"/>
            <a:ext cx="21247893" cy="98283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685800" marR="0" indent="-685800" algn="l" defTabSz="825500" rtl="0" fontAlgn="auto" latinLnBrk="0" hangingPunct="0">
              <a:lnSpc>
                <a:spcPct val="120000"/>
              </a:lnSpc>
              <a:spcBef>
                <a:spcPts val="0"/>
              </a:spcBef>
              <a:spcAft>
                <a:spcPts val="0"/>
              </a:spcAft>
              <a:buClrTx/>
              <a:buSzTx/>
              <a:buFont typeface="Arial"/>
              <a:buChar char="•"/>
              <a:tabLst/>
            </a:pPr>
            <a:r>
              <a:rPr lang="en-US" sz="4800" dirty="0">
                <a:solidFill>
                  <a:schemeClr val="tx1"/>
                </a:solidFill>
              </a:rPr>
              <a:t>Founded in 1948 as a professional association of engineers practicing before the FCC</a:t>
            </a:r>
          </a:p>
          <a:p>
            <a:pPr marL="685800" marR="0" indent="-685800" algn="l" defTabSz="825500" rtl="0" fontAlgn="auto" latinLnBrk="0" hangingPunct="0">
              <a:lnSpc>
                <a:spcPct val="120000"/>
              </a:lnSpc>
              <a:spcBef>
                <a:spcPts val="0"/>
              </a:spcBef>
              <a:spcAft>
                <a:spcPts val="0"/>
              </a:spcAft>
              <a:buClrTx/>
              <a:buSzTx/>
              <a:buFont typeface="Arial"/>
              <a:buChar char="•"/>
              <a:tabLst/>
            </a:pPr>
            <a:r>
              <a:rPr lang="en-US" sz="4800" dirty="0">
                <a:solidFill>
                  <a:schemeClr val="tx1"/>
                </a:solidFill>
              </a:rPr>
              <a:t>Over 200 members, focused on technical policy matters relating to telecom</a:t>
            </a:r>
          </a:p>
          <a:p>
            <a:pPr marL="685800" marR="0" indent="-685800" algn="l" defTabSz="825500" rtl="0" fontAlgn="auto" latinLnBrk="0" hangingPunct="0">
              <a:lnSpc>
                <a:spcPct val="120000"/>
              </a:lnSpc>
              <a:spcBef>
                <a:spcPts val="0"/>
              </a:spcBef>
              <a:spcAft>
                <a:spcPts val="0"/>
              </a:spcAft>
              <a:buClrTx/>
              <a:buSzTx/>
              <a:buFont typeface="Arial"/>
              <a:buChar char="•"/>
              <a:tabLst/>
            </a:pPr>
            <a:r>
              <a:rPr lang="en-US" sz="4800" dirty="0">
                <a:solidFill>
                  <a:schemeClr val="tx1"/>
                </a:solidFill>
              </a:rPr>
              <a:t>Monthly meetings in DC area with technical presentations</a:t>
            </a:r>
          </a:p>
          <a:p>
            <a:pPr marL="685800" marR="0" indent="-685800" algn="l" defTabSz="825500" rtl="0" fontAlgn="auto" latinLnBrk="0" hangingPunct="0">
              <a:lnSpc>
                <a:spcPct val="120000"/>
              </a:lnSpc>
              <a:spcBef>
                <a:spcPts val="0"/>
              </a:spcBef>
              <a:spcAft>
                <a:spcPts val="0"/>
              </a:spcAft>
              <a:buClrTx/>
              <a:buSzTx/>
              <a:buFont typeface="Arial"/>
              <a:buChar char="•"/>
              <a:tabLst/>
            </a:pPr>
            <a:r>
              <a:rPr lang="en-US" sz="4800" dirty="0">
                <a:solidFill>
                  <a:schemeClr val="tx1"/>
                </a:solidFill>
              </a:rPr>
              <a:t>Awards $60,000 in scholarships annually to students interested in </a:t>
            </a:r>
            <a:br>
              <a:rPr lang="en-US" sz="4800" dirty="0">
                <a:solidFill>
                  <a:schemeClr val="tx1"/>
                </a:solidFill>
              </a:rPr>
            </a:br>
            <a:r>
              <a:rPr lang="en-US" sz="4800" dirty="0">
                <a:solidFill>
                  <a:schemeClr val="tx1"/>
                </a:solidFill>
              </a:rPr>
              <a:t>telecom engineering</a:t>
            </a:r>
          </a:p>
          <a:p>
            <a:pPr marL="685800" marR="0" indent="-685800" algn="l" defTabSz="825500" rtl="0" fontAlgn="auto" latinLnBrk="0" hangingPunct="0">
              <a:lnSpc>
                <a:spcPct val="120000"/>
              </a:lnSpc>
              <a:spcBef>
                <a:spcPts val="0"/>
              </a:spcBef>
              <a:spcAft>
                <a:spcPts val="0"/>
              </a:spcAft>
              <a:buClrTx/>
              <a:buSzTx/>
              <a:buFont typeface="Arial"/>
              <a:buChar char="•"/>
              <a:tabLst/>
            </a:pPr>
            <a:r>
              <a:rPr lang="en-US" sz="4800" dirty="0">
                <a:solidFill>
                  <a:schemeClr val="tx1"/>
                </a:solidFill>
              </a:rPr>
              <a:t>Some recent FCC comments:</a:t>
            </a:r>
          </a:p>
          <a:p>
            <a:pPr marL="3770313" lvl="6" indent="-685800" algn="l">
              <a:lnSpc>
                <a:spcPct val="120000"/>
              </a:lnSpc>
              <a:buFont typeface="Arial"/>
              <a:buChar char="•"/>
            </a:pPr>
            <a:r>
              <a:rPr lang="en-US" sz="4800" dirty="0">
                <a:solidFill>
                  <a:schemeClr val="tx1"/>
                </a:solidFill>
              </a:rPr>
              <a:t>OET/TAC Noise Inquiry</a:t>
            </a:r>
          </a:p>
          <a:p>
            <a:pPr marL="3770313" lvl="6" indent="-685800" algn="l">
              <a:lnSpc>
                <a:spcPct val="120000"/>
              </a:lnSpc>
              <a:buFont typeface="Arial"/>
              <a:buChar char="•"/>
            </a:pPr>
            <a:r>
              <a:rPr lang="en-US" sz="4800" dirty="0">
                <a:solidFill>
                  <a:schemeClr val="tx1"/>
                </a:solidFill>
              </a:rPr>
              <a:t>AM Synchronous Boosters and AM Revitalization</a:t>
            </a:r>
          </a:p>
          <a:p>
            <a:pPr marL="3770313" lvl="6" indent="-685800" algn="l">
              <a:lnSpc>
                <a:spcPct val="120000"/>
              </a:lnSpc>
              <a:buFont typeface="Arial"/>
              <a:buChar char="•"/>
            </a:pPr>
            <a:r>
              <a:rPr lang="en-US" sz="4800" dirty="0">
                <a:solidFill>
                  <a:schemeClr val="tx1"/>
                </a:solidFill>
              </a:rPr>
              <a:t>ATSC 3.0</a:t>
            </a:r>
          </a:p>
          <a:p>
            <a:pPr marL="685800" marR="0" indent="-685800" algn="l" defTabSz="825500" rtl="0" fontAlgn="auto" latinLnBrk="0" hangingPunct="0">
              <a:lnSpc>
                <a:spcPct val="120000"/>
              </a:lnSpc>
              <a:spcBef>
                <a:spcPts val="0"/>
              </a:spcBef>
              <a:spcAft>
                <a:spcPts val="0"/>
              </a:spcAft>
              <a:buClrTx/>
              <a:buSzTx/>
              <a:buFont typeface="Arial"/>
              <a:buChar char="•"/>
              <a:tabLst/>
            </a:pPr>
            <a:endParaRPr kumimoji="0" lang="en-US" sz="4800" b="0" i="0" u="none" strike="noStrike" cap="none" spc="0" normalizeH="0" baseline="0" dirty="0">
              <a:ln>
                <a:noFill/>
              </a:ln>
              <a:solidFill>
                <a:schemeClr val="tx1"/>
              </a:solidFill>
              <a:effectLst/>
              <a:uFillTx/>
              <a:sym typeface="Gill Sans"/>
            </a:endParaRPr>
          </a:p>
        </p:txBody>
      </p:sp>
      <p:sp>
        <p:nvSpPr>
          <p:cNvPr id="6" name="Slide Number Placeholder 3"/>
          <p:cNvSpPr>
            <a:spLocks noGrp="1"/>
          </p:cNvSpPr>
          <p:nvPr>
            <p:ph type="sldNum" sz="quarter" idx="2"/>
          </p:nvPr>
        </p:nvSpPr>
        <p:spPr>
          <a:xfrm>
            <a:off x="23015043" y="13093700"/>
            <a:ext cx="274113" cy="471924"/>
          </a:xfrm>
        </p:spPr>
        <p:txBody>
          <a:bodyPr/>
          <a:lstStyle/>
          <a:p>
            <a:fld id="{86CB4B4D-7CA3-9044-876B-883B54F8677D}" type="slidenum">
              <a:rPr lang="en-US" smtClean="0">
                <a:solidFill>
                  <a:schemeClr val="tx1">
                    <a:lumMod val="75000"/>
                  </a:schemeClr>
                </a:solidFill>
              </a:rPr>
              <a:t>2</a:t>
            </a:fld>
            <a:endParaRPr lang="en-US" dirty="0">
              <a:solidFill>
                <a:schemeClr val="tx1">
                  <a:lumMod val="75000"/>
                </a:schemeClr>
              </a:solidFill>
            </a:endParaRPr>
          </a:p>
        </p:txBody>
      </p:sp>
    </p:spTree>
    <p:extLst>
      <p:ext uri="{BB962C8B-B14F-4D97-AF65-F5344CB8AC3E}">
        <p14:creationId xmlns:p14="http://schemas.microsoft.com/office/powerpoint/2010/main" val="136452902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743104" y="1722936"/>
            <a:ext cx="14868127"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6000" b="0" i="0" u="none" strike="noStrike" cap="none" spc="0" normalizeH="0" dirty="0">
                <a:ln>
                  <a:noFill/>
                </a:ln>
                <a:solidFill>
                  <a:schemeClr val="tx1"/>
                </a:solidFill>
                <a:effectLst/>
                <a:uFillTx/>
                <a:sym typeface="Gill Sans"/>
              </a:rPr>
              <a:t>Preserving and Improving the RF Environment</a:t>
            </a:r>
          </a:p>
        </p:txBody>
      </p:sp>
      <p:sp>
        <p:nvSpPr>
          <p:cNvPr id="4" name="TextBox 3"/>
          <p:cNvSpPr txBox="1"/>
          <p:nvPr/>
        </p:nvSpPr>
        <p:spPr>
          <a:xfrm>
            <a:off x="1871016" y="3678927"/>
            <a:ext cx="16466046" cy="450995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685800" marR="0" indent="-685800" algn="l" defTabSz="825500" rtl="0" fontAlgn="auto" latinLnBrk="0" hangingPunct="0">
              <a:lnSpc>
                <a:spcPct val="120000"/>
              </a:lnSpc>
              <a:spcBef>
                <a:spcPts val="0"/>
              </a:spcBef>
              <a:spcAft>
                <a:spcPts val="0"/>
              </a:spcAft>
              <a:buClrTx/>
              <a:buSzTx/>
              <a:buFont typeface="Arial"/>
              <a:buChar char="•"/>
              <a:tabLst/>
            </a:pPr>
            <a:r>
              <a:rPr lang="en-US" sz="4800" dirty="0">
                <a:solidFill>
                  <a:schemeClr val="tx1"/>
                </a:solidFill>
              </a:rPr>
              <a:t>RF Noise Inquiry (ET Docket 16-191)</a:t>
            </a:r>
          </a:p>
          <a:p>
            <a:pPr marL="685800" marR="0" indent="-685800" algn="l" defTabSz="825500" rtl="0" fontAlgn="auto" latinLnBrk="0" hangingPunct="0">
              <a:lnSpc>
                <a:spcPct val="120000"/>
              </a:lnSpc>
              <a:spcBef>
                <a:spcPts val="0"/>
              </a:spcBef>
              <a:spcAft>
                <a:spcPts val="0"/>
              </a:spcAft>
              <a:buClrTx/>
              <a:buSzTx/>
              <a:buFont typeface="Arial"/>
              <a:buChar char="•"/>
              <a:tabLst/>
            </a:pPr>
            <a:r>
              <a:rPr lang="en-US" sz="4800" dirty="0">
                <a:solidFill>
                  <a:schemeClr val="tx1"/>
                </a:solidFill>
              </a:rPr>
              <a:t>Critical Need for Enhanced Enforcement</a:t>
            </a:r>
          </a:p>
          <a:p>
            <a:pPr marL="685800" marR="0" indent="-685800" algn="l" defTabSz="825500" rtl="0" fontAlgn="auto" latinLnBrk="0" hangingPunct="0">
              <a:lnSpc>
                <a:spcPct val="120000"/>
              </a:lnSpc>
              <a:spcBef>
                <a:spcPts val="0"/>
              </a:spcBef>
              <a:spcAft>
                <a:spcPts val="0"/>
              </a:spcAft>
              <a:buClrTx/>
              <a:buSzTx/>
              <a:buFont typeface="Arial"/>
              <a:buChar char="•"/>
              <a:tabLst/>
            </a:pPr>
            <a:r>
              <a:rPr lang="en-US" sz="4800" dirty="0">
                <a:solidFill>
                  <a:schemeClr val="tx1"/>
                </a:solidFill>
              </a:rPr>
              <a:t>AM Synchronous Boosters (RM 11779)</a:t>
            </a:r>
          </a:p>
          <a:p>
            <a:pPr marL="685800" marR="0" indent="-685800" algn="l" defTabSz="825500" rtl="0" fontAlgn="auto" latinLnBrk="0" hangingPunct="0">
              <a:lnSpc>
                <a:spcPct val="120000"/>
              </a:lnSpc>
              <a:spcBef>
                <a:spcPts val="0"/>
              </a:spcBef>
              <a:spcAft>
                <a:spcPts val="0"/>
              </a:spcAft>
              <a:buClrTx/>
              <a:buSzTx/>
              <a:buFont typeface="Arial"/>
              <a:buChar char="•"/>
              <a:tabLst/>
            </a:pPr>
            <a:r>
              <a:rPr lang="en-US" sz="4800" dirty="0">
                <a:solidFill>
                  <a:schemeClr val="tx1"/>
                </a:solidFill>
              </a:rPr>
              <a:t>The Case for Nationwide AM Transmitter Synchronization</a:t>
            </a:r>
          </a:p>
          <a:p>
            <a:pPr marL="685800" marR="0" indent="-685800" algn="l" defTabSz="825500" rtl="0" fontAlgn="auto" latinLnBrk="0" hangingPunct="0">
              <a:lnSpc>
                <a:spcPct val="120000"/>
              </a:lnSpc>
              <a:spcBef>
                <a:spcPts val="0"/>
              </a:spcBef>
              <a:spcAft>
                <a:spcPts val="0"/>
              </a:spcAft>
              <a:buClrTx/>
              <a:buSzTx/>
              <a:buFont typeface="Arial"/>
              <a:buChar char="•"/>
              <a:tabLst/>
            </a:pPr>
            <a:endParaRPr kumimoji="0" lang="en-US" sz="4800" b="0" i="0" u="none" strike="noStrike" cap="none" spc="0" normalizeH="0" baseline="0" dirty="0">
              <a:ln>
                <a:noFill/>
              </a:ln>
              <a:solidFill>
                <a:schemeClr val="tx1"/>
              </a:solidFill>
              <a:effectLst/>
              <a:uFillTx/>
              <a:sym typeface="Gill Sans"/>
            </a:endParaRPr>
          </a:p>
        </p:txBody>
      </p:sp>
      <p:sp>
        <p:nvSpPr>
          <p:cNvPr id="5" name="Slide Number Placeholder 3"/>
          <p:cNvSpPr>
            <a:spLocks noGrp="1"/>
          </p:cNvSpPr>
          <p:nvPr>
            <p:ph type="sldNum" sz="quarter" idx="2"/>
          </p:nvPr>
        </p:nvSpPr>
        <p:spPr>
          <a:xfrm>
            <a:off x="23015043" y="13093700"/>
            <a:ext cx="274113" cy="471924"/>
          </a:xfrm>
        </p:spPr>
        <p:txBody>
          <a:bodyPr/>
          <a:lstStyle/>
          <a:p>
            <a:fld id="{86CB4B4D-7CA3-9044-876B-883B54F8677D}" type="slidenum">
              <a:rPr lang="en-US" smtClean="0">
                <a:solidFill>
                  <a:schemeClr val="tx1">
                    <a:lumMod val="75000"/>
                  </a:schemeClr>
                </a:solidFill>
              </a:rPr>
              <a:t>3</a:t>
            </a:fld>
            <a:endParaRPr lang="en-US" dirty="0">
              <a:solidFill>
                <a:schemeClr val="tx1">
                  <a:lumMod val="75000"/>
                </a:schemeClr>
              </a:solidFill>
            </a:endParaRPr>
          </a:p>
        </p:txBody>
      </p:sp>
    </p:spTree>
    <p:extLst>
      <p:ext uri="{BB962C8B-B14F-4D97-AF65-F5344CB8AC3E}">
        <p14:creationId xmlns:p14="http://schemas.microsoft.com/office/powerpoint/2010/main" val="1089010501"/>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
          </p:nvPr>
        </p:nvSpPr>
        <p:spPr>
          <a:xfrm>
            <a:off x="1739900" y="4596063"/>
            <a:ext cx="20904200" cy="3233487"/>
          </a:xfrm>
        </p:spPr>
        <p:txBody>
          <a:bodyPr/>
          <a:lstStyle/>
          <a:p>
            <a:pPr algn="l"/>
            <a:r>
              <a:rPr lang="en-US" dirty="0">
                <a:solidFill>
                  <a:schemeClr val="tx1">
                    <a:lumMod val="50000"/>
                  </a:schemeClr>
                </a:solidFill>
              </a:rPr>
              <a:t>“There hasn’t been a systematic study of radio-frequency noise in the US since the mid-1970’s, when the Institute for Telecommunications Sciences (ITS), a part of the National Telecommunications and Information Administration, last monitored federal use of the radio 	spectrum.”* </a:t>
            </a:r>
          </a:p>
          <a:p>
            <a:pPr algn="l"/>
            <a:endParaRPr lang="en-US" sz="4400" dirty="0">
              <a:solidFill>
                <a:schemeClr val="tx1">
                  <a:lumMod val="50000"/>
                </a:schemeClr>
              </a:solidFill>
            </a:endParaRPr>
          </a:p>
          <a:p>
            <a:pPr marL="396875" indent="-396875" algn="l"/>
            <a:r>
              <a:rPr lang="en-US" sz="4400" dirty="0">
                <a:solidFill>
                  <a:schemeClr val="tx1">
                    <a:lumMod val="50000"/>
                  </a:schemeClr>
                </a:solidFill>
              </a:rPr>
              <a:t>* “Phone to Fridge:  Shut Up!”  (“Electronic Noise is Drowning Out the Internet of Things”) by Mark A. McHenry, Dennis Roberson &amp; Robert J. Matheson, </a:t>
            </a:r>
            <a:br>
              <a:rPr lang="en-US" sz="4400" dirty="0">
                <a:solidFill>
                  <a:schemeClr val="tx1">
                    <a:lumMod val="50000"/>
                  </a:schemeClr>
                </a:solidFill>
              </a:rPr>
            </a:br>
            <a:r>
              <a:rPr lang="en-US" sz="4400" u="sng" dirty="0">
                <a:solidFill>
                  <a:schemeClr val="tx1">
                    <a:lumMod val="50000"/>
                  </a:schemeClr>
                </a:solidFill>
              </a:rPr>
              <a:t>IEEE Spectrum</a:t>
            </a:r>
            <a:r>
              <a:rPr lang="en-US" sz="4400" dirty="0">
                <a:solidFill>
                  <a:schemeClr val="tx1">
                    <a:lumMod val="50000"/>
                  </a:schemeClr>
                </a:solidFill>
              </a:rPr>
              <a:t>, Vol. 52, No. 9, Sep. 2015</a:t>
            </a:r>
          </a:p>
        </p:txBody>
      </p:sp>
      <p:sp>
        <p:nvSpPr>
          <p:cNvPr id="6" name="TextBox 5"/>
          <p:cNvSpPr txBox="1"/>
          <p:nvPr/>
        </p:nvSpPr>
        <p:spPr>
          <a:xfrm>
            <a:off x="3237808" y="1261271"/>
            <a:ext cx="17878743" cy="19492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6000" b="0" i="0" u="none" strike="noStrike" cap="none" spc="0" normalizeH="0" dirty="0">
                <a:ln>
                  <a:noFill/>
                </a:ln>
                <a:solidFill>
                  <a:schemeClr val="tx1"/>
                </a:solidFill>
                <a:effectLst/>
                <a:uFillTx/>
                <a:sym typeface="Gill Sans"/>
              </a:rPr>
              <a:t>RF Noise:</a:t>
            </a:r>
            <a:br>
              <a:rPr kumimoji="0" lang="en-US" sz="6000" b="0" i="0" u="none" strike="noStrike" cap="none" spc="0" normalizeH="0" dirty="0">
                <a:ln>
                  <a:noFill/>
                </a:ln>
                <a:solidFill>
                  <a:schemeClr val="tx1"/>
                </a:solidFill>
                <a:effectLst/>
                <a:uFillTx/>
                <a:sym typeface="Gill Sans"/>
              </a:rPr>
            </a:br>
            <a:r>
              <a:rPr kumimoji="0" lang="en-US" sz="6000" b="0" i="0" u="none" strike="noStrike" cap="none" spc="0" normalizeH="0" dirty="0">
                <a:ln>
                  <a:noFill/>
                </a:ln>
                <a:solidFill>
                  <a:schemeClr val="tx1"/>
                </a:solidFill>
                <a:effectLst/>
                <a:uFillTx/>
                <a:sym typeface="Gill Sans"/>
              </a:rPr>
              <a:t>Absolute Need for an Updated Spectral Noise Study</a:t>
            </a:r>
          </a:p>
        </p:txBody>
      </p:sp>
      <p:sp>
        <p:nvSpPr>
          <p:cNvPr id="5" name="Slide Number Placeholder 3"/>
          <p:cNvSpPr>
            <a:spLocks noGrp="1"/>
          </p:cNvSpPr>
          <p:nvPr>
            <p:ph type="sldNum" sz="quarter" idx="2"/>
          </p:nvPr>
        </p:nvSpPr>
        <p:spPr>
          <a:xfrm>
            <a:off x="23015043" y="13093700"/>
            <a:ext cx="274113" cy="471924"/>
          </a:xfrm>
        </p:spPr>
        <p:txBody>
          <a:bodyPr/>
          <a:lstStyle/>
          <a:p>
            <a:fld id="{86CB4B4D-7CA3-9044-876B-883B54F8677D}" type="slidenum">
              <a:rPr lang="en-US" smtClean="0">
                <a:solidFill>
                  <a:schemeClr val="tx1">
                    <a:lumMod val="75000"/>
                  </a:schemeClr>
                </a:solidFill>
              </a:rPr>
              <a:t>4</a:t>
            </a:fld>
            <a:endParaRPr lang="en-US" dirty="0">
              <a:solidFill>
                <a:schemeClr val="tx1">
                  <a:lumMod val="75000"/>
                </a:schemeClr>
              </a:solidFill>
            </a:endParaRPr>
          </a:p>
        </p:txBody>
      </p:sp>
    </p:spTree>
    <p:extLst>
      <p:ext uri="{BB962C8B-B14F-4D97-AF65-F5344CB8AC3E}">
        <p14:creationId xmlns:p14="http://schemas.microsoft.com/office/powerpoint/2010/main" val="2105929286"/>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71016" y="4186967"/>
            <a:ext cx="20904200" cy="8280400"/>
          </a:xfrm>
        </p:spPr>
        <p:txBody>
          <a:bodyPr/>
          <a:lstStyle/>
          <a:p>
            <a:pPr marL="685800" indent="-685800" rtl="0" hangingPunct="0">
              <a:lnSpc>
                <a:spcPct val="120000"/>
              </a:lnSpc>
              <a:spcBef>
                <a:spcPts val="0"/>
              </a:spcBef>
              <a:buSzTx/>
              <a:buFont typeface="Arial"/>
              <a:buChar char="•"/>
            </a:pPr>
            <a:r>
              <a:rPr lang="en-US" sz="4800" dirty="0">
                <a:solidFill>
                  <a:schemeClr val="tx1"/>
                </a:solidFill>
              </a:rPr>
              <a:t>NOI released on June 15, 2016</a:t>
            </a:r>
          </a:p>
          <a:p>
            <a:pPr marL="685800" indent="-685800" rtl="0" hangingPunct="0">
              <a:lnSpc>
                <a:spcPct val="120000"/>
              </a:lnSpc>
              <a:spcBef>
                <a:spcPts val="0"/>
              </a:spcBef>
              <a:buSzTx/>
              <a:buFont typeface="Arial"/>
              <a:buChar char="•"/>
            </a:pPr>
            <a:r>
              <a:rPr lang="en-US" sz="4800" dirty="0">
                <a:solidFill>
                  <a:schemeClr val="tx1"/>
                </a:solidFill>
              </a:rPr>
              <a:t>Questions posed included:</a:t>
            </a:r>
          </a:p>
          <a:p>
            <a:pPr marL="1130300" lvl="1" indent="-685800" rtl="0" hangingPunct="0">
              <a:lnSpc>
                <a:spcPct val="120000"/>
              </a:lnSpc>
              <a:spcBef>
                <a:spcPts val="0"/>
              </a:spcBef>
              <a:buSzTx/>
              <a:buFont typeface="Arial"/>
              <a:buChar char="•"/>
            </a:pPr>
            <a:r>
              <a:rPr lang="en-US" sz="4800" dirty="0">
                <a:solidFill>
                  <a:schemeClr val="tx1"/>
                </a:solidFill>
              </a:rPr>
              <a:t>Is there a noise problem</a:t>
            </a:r>
          </a:p>
          <a:p>
            <a:pPr marL="1130300" lvl="1" indent="-685800" rtl="0" hangingPunct="0">
              <a:lnSpc>
                <a:spcPct val="120000"/>
              </a:lnSpc>
              <a:spcBef>
                <a:spcPts val="0"/>
              </a:spcBef>
              <a:buSzTx/>
              <a:buFont typeface="Arial"/>
              <a:buChar char="•"/>
            </a:pPr>
            <a:r>
              <a:rPr lang="en-US" sz="4800" dirty="0">
                <a:solidFill>
                  <a:schemeClr val="tx1"/>
                </a:solidFill>
              </a:rPr>
              <a:t>Where does the problem exist?  Spectrally?  Spatially?  Temporally?</a:t>
            </a:r>
          </a:p>
          <a:p>
            <a:pPr marL="1130300" lvl="1" indent="-685800" rtl="0" hangingPunct="0">
              <a:spcBef>
                <a:spcPts val="1200"/>
              </a:spcBef>
              <a:buSzTx/>
              <a:buFont typeface="Arial"/>
              <a:buChar char="•"/>
            </a:pPr>
            <a:r>
              <a:rPr lang="en-US" sz="4800" dirty="0">
                <a:solidFill>
                  <a:schemeClr val="tx1"/>
                </a:solidFill>
              </a:rPr>
              <a:t>Is there quantitative evidence of the overall increase in the total integrated noise floor across various segments of the RF spectrum?</a:t>
            </a:r>
          </a:p>
          <a:p>
            <a:pPr marL="1130300" lvl="1" indent="-685800" rtl="0" hangingPunct="0">
              <a:lnSpc>
                <a:spcPct val="120000"/>
              </a:lnSpc>
              <a:spcBef>
                <a:spcPts val="0"/>
              </a:spcBef>
              <a:buSzTx/>
              <a:buFont typeface="Arial"/>
              <a:buChar char="•"/>
            </a:pPr>
            <a:r>
              <a:rPr lang="en-US" sz="4800" dirty="0">
                <a:solidFill>
                  <a:schemeClr val="tx1"/>
                </a:solidFill>
              </a:rPr>
              <a:t>How should a noise study be performed?</a:t>
            </a:r>
          </a:p>
          <a:p>
            <a:pPr marL="317500" indent="0">
              <a:buNone/>
            </a:pPr>
            <a:endParaRPr lang="en-US" sz="4800" dirty="0">
              <a:solidFill>
                <a:schemeClr val="bg2">
                  <a:lumMod val="10000"/>
                </a:schemeClr>
              </a:solidFill>
            </a:endParaRPr>
          </a:p>
        </p:txBody>
      </p:sp>
      <p:sp>
        <p:nvSpPr>
          <p:cNvPr id="4" name="Slide Number Placeholder 3"/>
          <p:cNvSpPr>
            <a:spLocks noGrp="1"/>
          </p:cNvSpPr>
          <p:nvPr>
            <p:ph type="sldNum" sz="quarter" idx="2"/>
          </p:nvPr>
        </p:nvSpPr>
        <p:spPr/>
        <p:txBody>
          <a:bodyPr/>
          <a:lstStyle/>
          <a:p>
            <a:fld id="{86CB4B4D-7CA3-9044-876B-883B54F8677D}" type="slidenum">
              <a:rPr lang="en-US" smtClean="0"/>
              <a:t>5</a:t>
            </a:fld>
            <a:endParaRPr lang="en-US"/>
          </a:p>
        </p:txBody>
      </p:sp>
      <p:sp>
        <p:nvSpPr>
          <p:cNvPr id="5" name="TextBox 4"/>
          <p:cNvSpPr txBox="1"/>
          <p:nvPr/>
        </p:nvSpPr>
        <p:spPr>
          <a:xfrm>
            <a:off x="3406140" y="1741331"/>
            <a:ext cx="17465040" cy="19492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6000" dirty="0">
                <a:solidFill>
                  <a:schemeClr val="tx1"/>
                </a:solidFill>
              </a:rPr>
              <a:t>FCC TAC RF Noise Floor Technical Inquiry </a:t>
            </a:r>
          </a:p>
          <a:p>
            <a:r>
              <a:rPr lang="en-US" sz="6000" dirty="0">
                <a:solidFill>
                  <a:schemeClr val="tx1"/>
                </a:solidFill>
              </a:rPr>
              <a:t>(ET </a:t>
            </a:r>
            <a:r>
              <a:rPr kumimoji="0" lang="en-US" sz="6000" b="0" i="0" u="none" strike="noStrike" cap="none" spc="0" normalizeH="0" dirty="0">
                <a:ln>
                  <a:noFill/>
                </a:ln>
                <a:solidFill>
                  <a:schemeClr val="tx1"/>
                </a:solidFill>
                <a:effectLst/>
                <a:uFillTx/>
                <a:sym typeface="Gill Sans"/>
              </a:rPr>
              <a:t>Docket 16-191)</a:t>
            </a:r>
          </a:p>
        </p:txBody>
      </p:sp>
      <p:sp>
        <p:nvSpPr>
          <p:cNvPr id="6" name="Slide Number Placeholder 3"/>
          <p:cNvSpPr txBox="1">
            <a:spLocks/>
          </p:cNvSpPr>
          <p:nvPr/>
        </p:nvSpPr>
        <p:spPr>
          <a:xfrm>
            <a:off x="23015043" y="13093700"/>
            <a:ext cx="274113" cy="471924"/>
          </a:xfrm>
          <a:prstGeom prst="rect">
            <a:avLst/>
          </a:prstGeom>
          <a:ln w="12700">
            <a:miter lim="400000"/>
          </a:ln>
        </p:spPr>
        <p:txBody>
          <a:bodyPr wrap="none" lIns="50800" tIns="50800" rIns="50800" bIns="5080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Gill Sans"/>
              </a:defRPr>
            </a:lvl1pPr>
            <a:lvl2pPr marL="0" marR="0" indent="3429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lvl2pPr>
            <a:lvl3pPr marL="0" marR="0" indent="6858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lvl3pPr>
            <a:lvl4pPr marL="0" marR="0" indent="10287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lvl4pPr>
            <a:lvl5pPr marL="0" marR="0" indent="13716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lvl5pPr>
            <a:lvl6pPr marL="0" marR="0" indent="17145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lvl6pPr>
            <a:lvl7pPr marL="0" marR="0" indent="20574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lvl7pPr>
            <a:lvl8pPr marL="0" marR="0" indent="24003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lvl8pPr>
            <a:lvl9pPr marL="0" marR="0" indent="27432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lvl9pPr>
          </a:lstStyle>
          <a:p>
            <a:fld id="{86CB4B4D-7CA3-9044-876B-883B54F8677D}" type="slidenum">
              <a:rPr lang="en-US" smtClean="0">
                <a:solidFill>
                  <a:schemeClr val="tx1">
                    <a:lumMod val="75000"/>
                  </a:schemeClr>
                </a:solidFill>
              </a:rPr>
              <a:pPr/>
              <a:t>5</a:t>
            </a:fld>
            <a:endParaRPr lang="en-US" dirty="0">
              <a:solidFill>
                <a:schemeClr val="tx1">
                  <a:lumMod val="75000"/>
                </a:schemeClr>
              </a:solidFill>
            </a:endParaRPr>
          </a:p>
        </p:txBody>
      </p:sp>
    </p:spTree>
    <p:extLst>
      <p:ext uri="{BB962C8B-B14F-4D97-AF65-F5344CB8AC3E}">
        <p14:creationId xmlns:p14="http://schemas.microsoft.com/office/powerpoint/2010/main" val="115437018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
          </p:nvPr>
        </p:nvSpPr>
        <p:spPr>
          <a:xfrm>
            <a:off x="1877060" y="3520440"/>
            <a:ext cx="20904200" cy="9573260"/>
          </a:xfrm>
        </p:spPr>
        <p:txBody>
          <a:bodyPr/>
          <a:lstStyle/>
          <a:p>
            <a:pPr marL="685800" indent="-685800" algn="l">
              <a:lnSpc>
                <a:spcPct val="120000"/>
              </a:lnSpc>
              <a:buFont typeface="Arial" panose="020B0604020202020204" pitchFamily="34" charset="0"/>
              <a:buChar char="•"/>
            </a:pPr>
            <a:r>
              <a:rPr lang="en-US" dirty="0">
                <a:solidFill>
                  <a:schemeClr val="tx1"/>
                </a:solidFill>
              </a:rPr>
              <a:t>93 responses</a:t>
            </a:r>
          </a:p>
          <a:p>
            <a:pPr marL="685800" indent="-685800" algn="l">
              <a:spcBef>
                <a:spcPts val="1200"/>
              </a:spcBef>
              <a:buFont typeface="Arial" panose="020B0604020202020204" pitchFamily="34" charset="0"/>
              <a:buChar char="•"/>
            </a:pPr>
            <a:r>
              <a:rPr lang="en-US" dirty="0">
                <a:solidFill>
                  <a:schemeClr val="tx1"/>
                </a:solidFill>
              </a:rPr>
              <a:t>Clear consensus that an updated noise floor study is not only needed, but is long overdue</a:t>
            </a:r>
          </a:p>
          <a:p>
            <a:pPr marL="685800" indent="-685800" algn="l">
              <a:spcBef>
                <a:spcPts val="1200"/>
              </a:spcBef>
              <a:buFont typeface="Arial" panose="020B0604020202020204" pitchFamily="34" charset="0"/>
              <a:buChar char="•"/>
            </a:pPr>
            <a:r>
              <a:rPr lang="en-US" dirty="0">
                <a:solidFill>
                  <a:schemeClr val="tx1"/>
                </a:solidFill>
              </a:rPr>
              <a:t>AM/FM radio, TV, wireless, public safety and other services are significantly compromised due to the rising noise floor</a:t>
            </a:r>
          </a:p>
          <a:p>
            <a:pPr marL="685800" indent="-685800" algn="l">
              <a:spcBef>
                <a:spcPts val="1200"/>
              </a:spcBef>
              <a:buFont typeface="Arial" panose="020B0604020202020204" pitchFamily="34" charset="0"/>
              <a:buChar char="•"/>
            </a:pPr>
            <a:r>
              <a:rPr lang="en-US" dirty="0">
                <a:solidFill>
                  <a:schemeClr val="tx1"/>
                </a:solidFill>
              </a:rPr>
              <a:t>Significant ramifications for low-power </a:t>
            </a:r>
            <a:r>
              <a:rPr lang="en-US" dirty="0" err="1">
                <a:solidFill>
                  <a:schemeClr val="tx1"/>
                </a:solidFill>
              </a:rPr>
              <a:t>IoT</a:t>
            </a:r>
            <a:r>
              <a:rPr lang="en-US" dirty="0">
                <a:solidFill>
                  <a:schemeClr val="tx1"/>
                </a:solidFill>
              </a:rPr>
              <a:t> sensor networks</a:t>
            </a:r>
          </a:p>
          <a:p>
            <a:pPr marL="685800" indent="-685800" algn="l">
              <a:spcBef>
                <a:spcPts val="1200"/>
              </a:spcBef>
              <a:buFont typeface="Arial" panose="020B0604020202020204" pitchFamily="34" charset="0"/>
              <a:buChar char="•"/>
            </a:pPr>
            <a:r>
              <a:rPr lang="en-US" dirty="0">
                <a:solidFill>
                  <a:schemeClr val="tx1"/>
                </a:solidFill>
              </a:rPr>
              <a:t>Operational service degradation experiences as were provided by numerous respondents demonstrate the need for noise floor remediation as it affects almost all communications </a:t>
            </a:r>
          </a:p>
        </p:txBody>
      </p:sp>
      <p:sp>
        <p:nvSpPr>
          <p:cNvPr id="8" name="TextBox 7"/>
          <p:cNvSpPr txBox="1"/>
          <p:nvPr/>
        </p:nvSpPr>
        <p:spPr>
          <a:xfrm>
            <a:off x="4621022" y="1722936"/>
            <a:ext cx="15112335"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6000" b="0" i="0" u="none" strike="noStrike" cap="none" spc="0" normalizeH="0" dirty="0">
                <a:ln>
                  <a:noFill/>
                </a:ln>
                <a:solidFill>
                  <a:schemeClr val="tx1"/>
                </a:solidFill>
                <a:effectLst/>
                <a:uFillTx/>
                <a:sym typeface="Gill Sans"/>
              </a:rPr>
              <a:t>Summary of Responses to RF Noise Inquiry</a:t>
            </a:r>
          </a:p>
        </p:txBody>
      </p:sp>
      <p:sp>
        <p:nvSpPr>
          <p:cNvPr id="6" name="Slide Number Placeholder 3"/>
          <p:cNvSpPr>
            <a:spLocks noGrp="1"/>
          </p:cNvSpPr>
          <p:nvPr>
            <p:ph type="sldNum" sz="quarter" idx="2"/>
          </p:nvPr>
        </p:nvSpPr>
        <p:spPr>
          <a:xfrm>
            <a:off x="23015043" y="13093700"/>
            <a:ext cx="274113" cy="471924"/>
          </a:xfrm>
        </p:spPr>
        <p:txBody>
          <a:bodyPr/>
          <a:lstStyle/>
          <a:p>
            <a:fld id="{86CB4B4D-7CA3-9044-876B-883B54F8677D}" type="slidenum">
              <a:rPr lang="en-US" smtClean="0">
                <a:solidFill>
                  <a:schemeClr val="tx1">
                    <a:lumMod val="75000"/>
                  </a:schemeClr>
                </a:solidFill>
              </a:rPr>
              <a:t>6</a:t>
            </a:fld>
            <a:endParaRPr lang="en-US" dirty="0">
              <a:solidFill>
                <a:schemeClr val="tx1">
                  <a:lumMod val="75000"/>
                </a:schemeClr>
              </a:solidFill>
            </a:endParaRPr>
          </a:p>
        </p:txBody>
      </p:sp>
    </p:spTree>
    <p:extLst>
      <p:ext uri="{BB962C8B-B14F-4D97-AF65-F5344CB8AC3E}">
        <p14:creationId xmlns:p14="http://schemas.microsoft.com/office/powerpoint/2010/main" val="1255592788"/>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
          </p:nvPr>
        </p:nvSpPr>
        <p:spPr>
          <a:xfrm>
            <a:off x="1899920" y="3566160"/>
            <a:ext cx="20904200" cy="9656064"/>
          </a:xfrm>
        </p:spPr>
        <p:txBody>
          <a:bodyPr/>
          <a:lstStyle/>
          <a:p>
            <a:pPr marL="685800" lvl="5" indent="-1097280">
              <a:spcBef>
                <a:spcPts val="1200"/>
              </a:spcBef>
              <a:buSzTx/>
            </a:pPr>
            <a:r>
              <a:rPr lang="en-US" sz="4800" dirty="0">
                <a:solidFill>
                  <a:schemeClr val="tx1"/>
                </a:solidFill>
              </a:rPr>
              <a:t>Broad agreement as to the major contributors to the rising noise floor:</a:t>
            </a:r>
          </a:p>
          <a:p>
            <a:pPr marL="1439863" lvl="8" indent="-1096963">
              <a:spcBef>
                <a:spcPts val="1200"/>
              </a:spcBef>
              <a:buSzTx/>
              <a:tabLst>
                <a:tab pos="1897063" algn="l"/>
              </a:tabLst>
            </a:pPr>
            <a:r>
              <a:rPr lang="en-US" sz="4800" dirty="0">
                <a:solidFill>
                  <a:schemeClr val="tx1"/>
                </a:solidFill>
              </a:rPr>
              <a:t>Fluorescent and LED lighting</a:t>
            </a:r>
          </a:p>
          <a:p>
            <a:pPr marL="1439863" lvl="8" indent="-1096963">
              <a:spcBef>
                <a:spcPts val="1200"/>
              </a:spcBef>
              <a:buSzTx/>
            </a:pPr>
            <a:r>
              <a:rPr lang="en-US" sz="4800" dirty="0">
                <a:solidFill>
                  <a:schemeClr val="tx1"/>
                </a:solidFill>
              </a:rPr>
              <a:t>Computers and imbedded controllers</a:t>
            </a:r>
          </a:p>
          <a:p>
            <a:pPr marL="1439863" lvl="8" indent="-1096963">
              <a:spcBef>
                <a:spcPts val="1200"/>
              </a:spcBef>
              <a:buSzTx/>
            </a:pPr>
            <a:r>
              <a:rPr lang="en-US" sz="4800" dirty="0">
                <a:solidFill>
                  <a:schemeClr val="tx1"/>
                </a:solidFill>
              </a:rPr>
              <a:t>Switching power supplies and battery chargers</a:t>
            </a:r>
          </a:p>
          <a:p>
            <a:pPr marL="1439863" lvl="8" indent="-1096963">
              <a:spcBef>
                <a:spcPts val="1200"/>
              </a:spcBef>
              <a:buSzTx/>
            </a:pPr>
            <a:r>
              <a:rPr lang="en-US" sz="4800" dirty="0">
                <a:solidFill>
                  <a:schemeClr val="tx1"/>
                </a:solidFill>
              </a:rPr>
              <a:t>Cable TV/internet distribution systems</a:t>
            </a:r>
          </a:p>
          <a:p>
            <a:pPr marL="1439863" lvl="8" indent="-1096963">
              <a:spcBef>
                <a:spcPts val="1200"/>
              </a:spcBef>
              <a:buSzTx/>
            </a:pPr>
            <a:r>
              <a:rPr lang="en-US" sz="4800" dirty="0">
                <a:solidFill>
                  <a:schemeClr val="tx1"/>
                </a:solidFill>
              </a:rPr>
              <a:t>Power line communications (PLC) &amp; Broadband over power lines (BPL)             </a:t>
            </a:r>
          </a:p>
          <a:p>
            <a:pPr marL="1439863" lvl="8" indent="-1096963">
              <a:spcBef>
                <a:spcPts val="1200"/>
              </a:spcBef>
              <a:buSzTx/>
            </a:pPr>
            <a:r>
              <a:rPr lang="en-US" sz="4800" dirty="0">
                <a:solidFill>
                  <a:schemeClr val="tx1"/>
                </a:solidFill>
              </a:rPr>
              <a:t>Electric automobiles (Noise from electric motors and motor controllers) </a:t>
            </a:r>
          </a:p>
          <a:p>
            <a:pPr marL="1439863" lvl="8" indent="-1096963">
              <a:spcBef>
                <a:spcPts val="1200"/>
              </a:spcBef>
              <a:buSzTx/>
            </a:pPr>
            <a:r>
              <a:rPr lang="en-US" sz="4800" dirty="0">
                <a:solidFill>
                  <a:schemeClr val="tx1"/>
                </a:solidFill>
              </a:rPr>
              <a:t>Overhead Power Lines (Contaminated or failed insulators)</a:t>
            </a:r>
          </a:p>
          <a:p>
            <a:pPr marL="685800" lvl="6" indent="-1097280">
              <a:spcBef>
                <a:spcPts val="1200"/>
              </a:spcBef>
              <a:buSzTx/>
            </a:pPr>
            <a:endParaRPr lang="en-US" sz="4800" dirty="0">
              <a:solidFill>
                <a:schemeClr val="tx1"/>
              </a:solidFill>
            </a:endParaRPr>
          </a:p>
          <a:p>
            <a:pPr marL="685800" lvl="6" indent="-1097280">
              <a:spcBef>
                <a:spcPts val="1200"/>
              </a:spcBef>
              <a:buSzTx/>
            </a:pPr>
            <a:endParaRPr lang="en-US" sz="4800" dirty="0">
              <a:solidFill>
                <a:schemeClr val="tx1"/>
              </a:solidFill>
            </a:endParaRPr>
          </a:p>
          <a:p>
            <a:pPr marL="685800" lvl="6" indent="-1097280">
              <a:spcBef>
                <a:spcPts val="1200"/>
              </a:spcBef>
              <a:buSzTx/>
            </a:pPr>
            <a:endParaRPr lang="en-US" sz="4800" dirty="0">
              <a:solidFill>
                <a:schemeClr val="tx1"/>
              </a:solidFill>
            </a:endParaRPr>
          </a:p>
          <a:p>
            <a:pPr marL="685800" lvl="8" indent="-1097280">
              <a:spcBef>
                <a:spcPts val="1200"/>
              </a:spcBef>
              <a:buSzTx/>
              <a:buNone/>
            </a:pPr>
            <a:endParaRPr lang="en-US" sz="4800" dirty="0">
              <a:solidFill>
                <a:schemeClr val="tx1"/>
              </a:solidFill>
            </a:endParaRPr>
          </a:p>
        </p:txBody>
      </p:sp>
      <p:sp>
        <p:nvSpPr>
          <p:cNvPr id="6" name="TextBox 5"/>
          <p:cNvSpPr txBox="1"/>
          <p:nvPr/>
        </p:nvSpPr>
        <p:spPr>
          <a:xfrm>
            <a:off x="4641484" y="1722936"/>
            <a:ext cx="15071435"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6000" b="0" i="0" u="none" strike="noStrike" cap="none" spc="0" normalizeH="0" dirty="0">
                <a:ln>
                  <a:noFill/>
                </a:ln>
                <a:solidFill>
                  <a:schemeClr val="tx1"/>
                </a:solidFill>
                <a:effectLst/>
                <a:uFillTx/>
                <a:sym typeface="Gill Sans"/>
              </a:rPr>
              <a:t>Major Contributors to the Rising Noise Floor</a:t>
            </a:r>
          </a:p>
        </p:txBody>
      </p:sp>
      <p:sp>
        <p:nvSpPr>
          <p:cNvPr id="5" name="Slide Number Placeholder 3"/>
          <p:cNvSpPr>
            <a:spLocks noGrp="1"/>
          </p:cNvSpPr>
          <p:nvPr>
            <p:ph type="sldNum" sz="quarter" idx="2"/>
          </p:nvPr>
        </p:nvSpPr>
        <p:spPr>
          <a:xfrm>
            <a:off x="23015043" y="13093700"/>
            <a:ext cx="274113" cy="471924"/>
          </a:xfrm>
        </p:spPr>
        <p:txBody>
          <a:bodyPr/>
          <a:lstStyle/>
          <a:p>
            <a:fld id="{86CB4B4D-7CA3-9044-876B-883B54F8677D}" type="slidenum">
              <a:rPr lang="en-US" smtClean="0">
                <a:solidFill>
                  <a:schemeClr val="tx1">
                    <a:lumMod val="75000"/>
                  </a:schemeClr>
                </a:solidFill>
              </a:rPr>
              <a:t>7</a:t>
            </a:fld>
            <a:endParaRPr lang="en-US" dirty="0">
              <a:solidFill>
                <a:schemeClr val="tx1">
                  <a:lumMod val="75000"/>
                </a:schemeClr>
              </a:solidFill>
            </a:endParaRPr>
          </a:p>
        </p:txBody>
      </p:sp>
    </p:spTree>
    <p:extLst>
      <p:ext uri="{BB962C8B-B14F-4D97-AF65-F5344CB8AC3E}">
        <p14:creationId xmlns:p14="http://schemas.microsoft.com/office/powerpoint/2010/main" val="2097033371"/>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
          </p:nvPr>
        </p:nvSpPr>
        <p:spPr>
          <a:xfrm>
            <a:off x="1908342" y="3593833"/>
            <a:ext cx="20904200" cy="7398809"/>
          </a:xfrm>
        </p:spPr>
        <p:txBody>
          <a:bodyPr/>
          <a:lstStyle/>
          <a:p>
            <a:pPr marL="685800" indent="-685800" algn="l">
              <a:spcBef>
                <a:spcPts val="1200"/>
              </a:spcBef>
              <a:buFont typeface="Arial" panose="020B0604020202020204" pitchFamily="34" charset="0"/>
              <a:buChar char="•"/>
            </a:pPr>
            <a:r>
              <a:rPr lang="en-US" dirty="0">
                <a:solidFill>
                  <a:schemeClr val="tx1"/>
                </a:solidFill>
              </a:rPr>
              <a:t>ITU-R Assessment of the impact of unwanted radio frequency energy generated by non-</a:t>
            </a:r>
            <a:r>
              <a:rPr lang="en-US" dirty="0" err="1">
                <a:solidFill>
                  <a:schemeClr val="tx1"/>
                </a:solidFill>
              </a:rPr>
              <a:t>radiocommunication</a:t>
            </a:r>
            <a:r>
              <a:rPr lang="en-US" dirty="0">
                <a:solidFill>
                  <a:schemeClr val="tx1"/>
                </a:solidFill>
              </a:rPr>
              <a:t> equipment to </a:t>
            </a:r>
            <a:r>
              <a:rPr lang="en-US" dirty="0" err="1">
                <a:solidFill>
                  <a:schemeClr val="tx1"/>
                </a:solidFill>
              </a:rPr>
              <a:t>radiocommunication</a:t>
            </a:r>
            <a:r>
              <a:rPr lang="en-US" dirty="0">
                <a:solidFill>
                  <a:schemeClr val="tx1"/>
                </a:solidFill>
              </a:rPr>
              <a:t> services * </a:t>
            </a:r>
          </a:p>
          <a:p>
            <a:pPr marL="1439863" lvl="4" indent="-685800" algn="l">
              <a:spcBef>
                <a:spcPts val="1200"/>
              </a:spcBef>
              <a:buFont typeface="Arial" panose="020B0604020202020204" pitchFamily="34" charset="0"/>
              <a:buChar char="•"/>
            </a:pPr>
            <a:r>
              <a:rPr lang="en-US" dirty="0">
                <a:solidFill>
                  <a:schemeClr val="tx1"/>
                </a:solidFill>
              </a:rPr>
              <a:t>“Many types of electrical and electronic equipment are seen to be involved, particularly those using </a:t>
            </a:r>
            <a:r>
              <a:rPr lang="en-US" dirty="0">
                <a:solidFill>
                  <a:srgbClr val="FF0000"/>
                </a:solidFill>
              </a:rPr>
              <a:t>switch mode power supplies and power conversion stages</a:t>
            </a:r>
            <a:r>
              <a:rPr lang="en-US" dirty="0">
                <a:solidFill>
                  <a:schemeClr val="tx1"/>
                </a:solidFill>
              </a:rPr>
              <a:t>… particular problems associated with </a:t>
            </a:r>
            <a:r>
              <a:rPr lang="en-US" dirty="0">
                <a:solidFill>
                  <a:srgbClr val="FF0000"/>
                </a:solidFill>
              </a:rPr>
              <a:t>LED lighting and increasing noise levels </a:t>
            </a:r>
            <a:r>
              <a:rPr lang="en-US" dirty="0">
                <a:solidFill>
                  <a:schemeClr val="bg2">
                    <a:lumMod val="10000"/>
                  </a:schemeClr>
                </a:solidFill>
              </a:rPr>
              <a:t>… </a:t>
            </a:r>
            <a:r>
              <a:rPr lang="en-US" dirty="0">
                <a:solidFill>
                  <a:schemeClr val="tx1"/>
                </a:solidFill>
              </a:rPr>
              <a:t>In addition there are continuing concerns and emerging reports of interference from </a:t>
            </a:r>
            <a:r>
              <a:rPr lang="en-US" dirty="0">
                <a:solidFill>
                  <a:srgbClr val="FF0000"/>
                </a:solidFill>
              </a:rPr>
              <a:t>high performance broadband/CATV distribution systems</a:t>
            </a:r>
            <a:r>
              <a:rPr lang="en-US" dirty="0">
                <a:solidFill>
                  <a:schemeClr val="bg2">
                    <a:lumMod val="10000"/>
                  </a:schemeClr>
                </a:solidFill>
              </a:rPr>
              <a:t>…”</a:t>
            </a:r>
            <a:endParaRPr lang="en-US" dirty="0">
              <a:solidFill>
                <a:schemeClr val="tx1"/>
              </a:solidFill>
            </a:endParaRPr>
          </a:p>
        </p:txBody>
      </p:sp>
      <p:sp>
        <p:nvSpPr>
          <p:cNvPr id="7" name="TextBox 6"/>
          <p:cNvSpPr txBox="1"/>
          <p:nvPr/>
        </p:nvSpPr>
        <p:spPr>
          <a:xfrm>
            <a:off x="4513597" y="1722936"/>
            <a:ext cx="15327237"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6000" b="0" i="0" u="none" strike="noStrike" cap="none" spc="0" normalizeH="0" dirty="0">
                <a:ln>
                  <a:noFill/>
                </a:ln>
                <a:solidFill>
                  <a:schemeClr val="tx1"/>
                </a:solidFill>
                <a:effectLst/>
                <a:uFillTx/>
                <a:sym typeface="Gill Sans"/>
              </a:rPr>
              <a:t>International Concerns Echo NOI Comments</a:t>
            </a:r>
          </a:p>
        </p:txBody>
      </p:sp>
      <p:sp>
        <p:nvSpPr>
          <p:cNvPr id="2" name="TextBox 1"/>
          <p:cNvSpPr txBox="1"/>
          <p:nvPr/>
        </p:nvSpPr>
        <p:spPr>
          <a:xfrm>
            <a:off x="1908342" y="10754094"/>
            <a:ext cx="20602144" cy="21954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457200" indent="-457200" algn="l"/>
            <a:r>
              <a:rPr lang="en-US" dirty="0">
                <a:solidFill>
                  <a:schemeClr val="tx1"/>
                </a:solidFill>
              </a:rPr>
              <a:t>* </a:t>
            </a:r>
            <a:r>
              <a:rPr lang="en-US" sz="4000" dirty="0">
                <a:solidFill>
                  <a:schemeClr val="tx1"/>
                </a:solidFill>
              </a:rPr>
              <a:t>Working Party 1A Liaison Statement to Working Parties 1C, 3L, 5A, 5C, 6A, 7A and 7D </a:t>
            </a:r>
            <a:br>
              <a:rPr lang="en-US" sz="4000" dirty="0">
                <a:solidFill>
                  <a:schemeClr val="tx1"/>
                </a:solidFill>
              </a:rPr>
            </a:br>
            <a:r>
              <a:rPr lang="en-US" sz="4000" dirty="0">
                <a:solidFill>
                  <a:schemeClr val="tx1"/>
                </a:solidFill>
              </a:rPr>
              <a:t>(Dec. 15, 2016):</a:t>
            </a:r>
          </a:p>
          <a:p>
            <a:pPr marL="0" marR="0" indent="0" algn="l" defTabSz="825500" rtl="0" fontAlgn="auto" latinLnBrk="0" hangingPunct="0">
              <a:lnSpc>
                <a:spcPct val="100000"/>
              </a:lnSpc>
              <a:spcBef>
                <a:spcPts val="0"/>
              </a:spcBef>
              <a:spcAft>
                <a:spcPts val="0"/>
              </a:spcAft>
              <a:buClrTx/>
              <a:buSzTx/>
              <a:buFontTx/>
              <a:buNone/>
              <a:tabLst/>
            </a:pPr>
            <a:endParaRPr kumimoji="0" lang="en-US" sz="4000" b="0" i="0" u="none" strike="noStrike" cap="none" spc="0" normalizeH="0" baseline="0" dirty="0">
              <a:ln>
                <a:noFill/>
              </a:ln>
              <a:solidFill>
                <a:srgbClr val="FFFFFF"/>
              </a:solidFill>
              <a:effectLst/>
              <a:uFillTx/>
              <a:sym typeface="Gill Sans"/>
            </a:endParaRPr>
          </a:p>
        </p:txBody>
      </p:sp>
      <p:sp>
        <p:nvSpPr>
          <p:cNvPr id="6" name="Slide Number Placeholder 3"/>
          <p:cNvSpPr>
            <a:spLocks noGrp="1"/>
          </p:cNvSpPr>
          <p:nvPr>
            <p:ph type="sldNum" sz="quarter" idx="2"/>
          </p:nvPr>
        </p:nvSpPr>
        <p:spPr>
          <a:xfrm>
            <a:off x="23015043" y="13093700"/>
            <a:ext cx="274113" cy="471924"/>
          </a:xfrm>
        </p:spPr>
        <p:txBody>
          <a:bodyPr/>
          <a:lstStyle/>
          <a:p>
            <a:fld id="{86CB4B4D-7CA3-9044-876B-883B54F8677D}" type="slidenum">
              <a:rPr lang="en-US" smtClean="0">
                <a:solidFill>
                  <a:schemeClr val="tx1">
                    <a:lumMod val="75000"/>
                  </a:schemeClr>
                </a:solidFill>
              </a:rPr>
              <a:t>8</a:t>
            </a:fld>
            <a:endParaRPr lang="en-US" dirty="0">
              <a:solidFill>
                <a:schemeClr val="tx1">
                  <a:lumMod val="75000"/>
                </a:schemeClr>
              </a:solidFill>
            </a:endParaRPr>
          </a:p>
        </p:txBody>
      </p:sp>
    </p:spTree>
    <p:extLst>
      <p:ext uri="{BB962C8B-B14F-4D97-AF65-F5344CB8AC3E}">
        <p14:creationId xmlns:p14="http://schemas.microsoft.com/office/powerpoint/2010/main" val="188606280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
          </p:nvPr>
        </p:nvSpPr>
        <p:spPr>
          <a:xfrm>
            <a:off x="1899919" y="3546908"/>
            <a:ext cx="21491829" cy="9797617"/>
          </a:xfrm>
        </p:spPr>
        <p:txBody>
          <a:bodyPr/>
          <a:lstStyle/>
          <a:p>
            <a:pPr marL="685800" indent="-685800" algn="l">
              <a:spcBef>
                <a:spcPts val="1200"/>
              </a:spcBef>
              <a:buFont typeface="Arial" panose="020B0604020202020204" pitchFamily="34" charset="0"/>
              <a:buChar char="•"/>
            </a:pPr>
            <a:r>
              <a:rPr lang="en-US" dirty="0">
                <a:solidFill>
                  <a:schemeClr val="tx1"/>
                </a:solidFill>
              </a:rPr>
              <a:t>New/updated web-based FCC “Interference Handbook” that includes a compendium of noise manifestations associated with various consumer products and an explanation of how to contact the FCC or the manufacturer of the products to alert them to these problematic noise sources</a:t>
            </a:r>
          </a:p>
          <a:p>
            <a:pPr marL="685800" indent="-685800" algn="l">
              <a:spcBef>
                <a:spcPts val="1200"/>
              </a:spcBef>
              <a:buFont typeface="Arial" panose="020B0604020202020204" pitchFamily="34" charset="0"/>
              <a:buChar char="•"/>
            </a:pPr>
            <a:r>
              <a:rPr lang="en-US" dirty="0">
                <a:solidFill>
                  <a:schemeClr val="tx1"/>
                </a:solidFill>
              </a:rPr>
              <a:t>Re-establish a post-marketing “sampling and measurements” program to randomly test consumer electronic products and lighting products for compliance with Part 15 and Part 18 rules</a:t>
            </a:r>
          </a:p>
          <a:p>
            <a:pPr marL="685800" indent="-685800" algn="l">
              <a:spcBef>
                <a:spcPts val="1200"/>
              </a:spcBef>
              <a:buFont typeface="Arial" panose="020B0604020202020204" pitchFamily="34" charset="0"/>
              <a:buChar char="•"/>
            </a:pPr>
            <a:r>
              <a:rPr lang="en-US" dirty="0">
                <a:solidFill>
                  <a:schemeClr val="tx1"/>
                </a:solidFill>
              </a:rPr>
              <a:t>Establish a measurement program for monitoring noise levels in the US on an ongoing basis in urban, sub-urban and rural areas over the DC to 70 GHz spectrum</a:t>
            </a:r>
          </a:p>
          <a:p>
            <a:pPr marL="685800" indent="-685800" algn="l">
              <a:spcBef>
                <a:spcPts val="1200"/>
              </a:spcBef>
              <a:buFont typeface="Arial" panose="020B0604020202020204" pitchFamily="34" charset="0"/>
              <a:buChar char="•"/>
            </a:pPr>
            <a:r>
              <a:rPr lang="en-US" dirty="0">
                <a:solidFill>
                  <a:schemeClr val="tx1"/>
                </a:solidFill>
              </a:rPr>
              <a:t>Consider revising spectral emission limits on intentional, unintentional, and incidental emitters to reflect modern technologies</a:t>
            </a:r>
          </a:p>
          <a:p>
            <a:pPr marL="685800" indent="-685800" algn="l">
              <a:buFont typeface="Arial" panose="020B0604020202020204" pitchFamily="34" charset="0"/>
              <a:buChar char="•"/>
            </a:pPr>
            <a:endParaRPr lang="en-US" dirty="0">
              <a:solidFill>
                <a:schemeClr val="tx1">
                  <a:lumMod val="50000"/>
                </a:schemeClr>
              </a:solidFill>
            </a:endParaRPr>
          </a:p>
        </p:txBody>
      </p:sp>
      <p:sp>
        <p:nvSpPr>
          <p:cNvPr id="6" name="TextBox 5"/>
          <p:cNvSpPr txBox="1"/>
          <p:nvPr/>
        </p:nvSpPr>
        <p:spPr>
          <a:xfrm>
            <a:off x="2471408" y="1722936"/>
            <a:ext cx="20441043"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6000" b="0" i="0" u="none" strike="noStrike" cap="none" spc="0" normalizeH="0" dirty="0">
                <a:ln>
                  <a:noFill/>
                </a:ln>
                <a:solidFill>
                  <a:schemeClr val="tx1"/>
                </a:solidFill>
                <a:effectLst/>
                <a:uFillTx/>
                <a:sym typeface="Gill Sans"/>
              </a:rPr>
              <a:t>AFCCE Recommendations to Address Increasing RF Noise</a:t>
            </a:r>
          </a:p>
        </p:txBody>
      </p:sp>
      <p:sp>
        <p:nvSpPr>
          <p:cNvPr id="5" name="Slide Number Placeholder 3"/>
          <p:cNvSpPr>
            <a:spLocks noGrp="1"/>
          </p:cNvSpPr>
          <p:nvPr>
            <p:ph type="sldNum" sz="quarter" idx="2"/>
          </p:nvPr>
        </p:nvSpPr>
        <p:spPr>
          <a:xfrm>
            <a:off x="23015043" y="13093700"/>
            <a:ext cx="274113" cy="471924"/>
          </a:xfrm>
        </p:spPr>
        <p:txBody>
          <a:bodyPr/>
          <a:lstStyle/>
          <a:p>
            <a:fld id="{86CB4B4D-7CA3-9044-876B-883B54F8677D}" type="slidenum">
              <a:rPr lang="en-US" smtClean="0">
                <a:solidFill>
                  <a:schemeClr val="tx1">
                    <a:lumMod val="75000"/>
                  </a:schemeClr>
                </a:solidFill>
              </a:rPr>
              <a:t>9</a:t>
            </a:fld>
            <a:endParaRPr lang="en-US" dirty="0">
              <a:solidFill>
                <a:schemeClr val="tx1">
                  <a:lumMod val="75000"/>
                </a:schemeClr>
              </a:solidFill>
            </a:endParaRPr>
          </a:p>
        </p:txBody>
      </p:sp>
    </p:spTree>
    <p:extLst>
      <p:ext uri="{BB962C8B-B14F-4D97-AF65-F5344CB8AC3E}">
        <p14:creationId xmlns:p14="http://schemas.microsoft.com/office/powerpoint/2010/main" val="3989667849"/>
      </p:ext>
    </p:extLst>
  </p:cSld>
  <p:clrMapOvr>
    <a:masterClrMapping/>
  </p:clrMapOvr>
  <p:transition spd="med"/>
</p:sld>
</file>

<file path=ppt/theme/theme1.xml><?xml version="1.0" encoding="utf-8"?>
<a:theme xmlns:a="http://schemas.openxmlformats.org/drawingml/2006/main" name="Gradient">
  <a:themeElements>
    <a:clrScheme name="Formal">
      <a:dk1>
        <a:srgbClr val="534239"/>
      </a:dk1>
      <a:lt1>
        <a:srgbClr val="FFFFFF"/>
      </a:lt1>
      <a:dk2>
        <a:srgbClr val="3D3A48"/>
      </a:dk2>
      <a:lt2>
        <a:srgbClr val="E1DFD1"/>
      </a:lt2>
      <a:accent1>
        <a:srgbClr val="907F76"/>
      </a:accent1>
      <a:accent2>
        <a:srgbClr val="A46645"/>
      </a:accent2>
      <a:accent3>
        <a:srgbClr val="CD9C47"/>
      </a:accent3>
      <a:accent4>
        <a:srgbClr val="9A92CD"/>
      </a:accent4>
      <a:accent5>
        <a:srgbClr val="7D639B"/>
      </a:accent5>
      <a:accent6>
        <a:srgbClr val="733678"/>
      </a:accent6>
      <a:hlink>
        <a:srgbClr val="A84914"/>
      </a:hlink>
      <a:folHlink>
        <a:srgbClr val="B256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blurRad="76200" dir="18900000" rotWithShape="0">
            <a:srgbClr val="000000">
              <a:alpha val="8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8001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outerShdw blurRad="25400" dist="23998" dir="2700000" rotWithShape="0">
                <a:srgbClr val="000000">
                  <a:alpha val="31034"/>
                </a:srgbClr>
              </a:outerShdw>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Gradient">
  <a:themeElements>
    <a:clrScheme name="Gradient">
      <a:dk1>
        <a:srgbClr val="00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Gill Sans"/>
        <a:ea typeface="Gill Sans"/>
        <a:cs typeface="Gill Sans"/>
      </a:majorFont>
      <a:minorFont>
        <a:latin typeface="Gill Sans"/>
        <a:ea typeface="Gill Sans"/>
        <a:cs typeface="Gill Sans"/>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blurRad="76200" dir="18900000" rotWithShape="0">
            <a:srgbClr val="000000">
              <a:alpha val="8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8001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outerShdw blurRad="25400" dist="23998" dir="2700000" rotWithShape="0">
                <a:srgbClr val="000000">
                  <a:alpha val="31034"/>
                </a:srgbClr>
              </a:outerShdw>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FFFFFF"/>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3084</TotalTime>
  <Words>1405</Words>
  <Application>Microsoft Office PowerPoint</Application>
  <PresentationFormat>Custom</PresentationFormat>
  <Paragraphs>142</Paragraphs>
  <Slides>18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Gill Sans</vt:lpstr>
      <vt:lpstr>Helvetica</vt:lpstr>
      <vt:lpstr>Lucida Grande</vt:lpstr>
      <vt:lpstr>Times New Roman</vt:lpstr>
      <vt:lpstr>Gradient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Synchronous AM Boosters for Null Fill</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King</dc:creator>
  <cp:lastModifiedBy>Weller, Robert</cp:lastModifiedBy>
  <cp:revision>92</cp:revision>
  <dcterms:modified xsi:type="dcterms:W3CDTF">2017-04-10T16:29:20Z</dcterms:modified>
</cp:coreProperties>
</file>